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Overlock"/>
      <p:regular r:id="rId24"/>
      <p:bold r:id="rId25"/>
      <p:italic r:id="rId26"/>
      <p:boldItalic r:id="rId27"/>
    </p:embeddedFont>
    <p:embeddedFont>
      <p:font typeface="Inter"/>
      <p:regular r:id="rId28"/>
      <p:bold r:id="rId29"/>
      <p:italic r:id="rId30"/>
      <p:boldItalic r:id="rId31"/>
    </p:embeddedFont>
    <p:embeddedFont>
      <p:font typeface="Anaheim"/>
      <p:regular r:id="rId32"/>
      <p:bold r:id="rId33"/>
    </p:embeddedFont>
    <p:embeddedFont>
      <p:font typeface="Unbounded Black"/>
      <p:bold r:id="rId34"/>
    </p:embeddedFont>
    <p:embeddedFont>
      <p:font typeface="Fira Sans"/>
      <p:regular r:id="rId35"/>
      <p:bold r:id="rId36"/>
      <p:italic r:id="rId37"/>
      <p:boldItalic r:id="rId38"/>
    </p:embeddedFont>
    <p:embeddedFont>
      <p:font typeface="Unbounded"/>
      <p:regular r:id="rId39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1" roundtripDataSignature="AMtx7mip46qxhrQdOuAJD9Def540LLv27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Unbounded-bold.fntdata"/><Relationship Id="rId20" Type="http://schemas.openxmlformats.org/officeDocument/2006/relationships/slide" Target="slides/slide16.xml"/><Relationship Id="rId41" Type="http://customschemas.google.com/relationships/presentationmetadata" Target="meta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Overlock-regular.fntdata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verlock-italic.fntdata"/><Relationship Id="rId25" Type="http://schemas.openxmlformats.org/officeDocument/2006/relationships/font" Target="fonts/Overlock-bold.fntdata"/><Relationship Id="rId28" Type="http://schemas.openxmlformats.org/officeDocument/2006/relationships/font" Target="fonts/Inter-regular.fntdata"/><Relationship Id="rId27" Type="http://schemas.openxmlformats.org/officeDocument/2006/relationships/font" Target="fonts/Overlock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Inter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Inter-boldItalic.fntdata"/><Relationship Id="rId30" Type="http://schemas.openxmlformats.org/officeDocument/2006/relationships/font" Target="fonts/Inter-italic.fntdata"/><Relationship Id="rId11" Type="http://schemas.openxmlformats.org/officeDocument/2006/relationships/slide" Target="slides/slide7.xml"/><Relationship Id="rId33" Type="http://schemas.openxmlformats.org/officeDocument/2006/relationships/font" Target="fonts/Anaheim-bold.fntdata"/><Relationship Id="rId10" Type="http://schemas.openxmlformats.org/officeDocument/2006/relationships/slide" Target="slides/slide6.xml"/><Relationship Id="rId32" Type="http://schemas.openxmlformats.org/officeDocument/2006/relationships/font" Target="fonts/Anaheim-regular.fntdata"/><Relationship Id="rId13" Type="http://schemas.openxmlformats.org/officeDocument/2006/relationships/slide" Target="slides/slide9.xml"/><Relationship Id="rId35" Type="http://schemas.openxmlformats.org/officeDocument/2006/relationships/font" Target="fonts/FiraSans-regular.fntdata"/><Relationship Id="rId12" Type="http://schemas.openxmlformats.org/officeDocument/2006/relationships/slide" Target="slides/slide8.xml"/><Relationship Id="rId34" Type="http://schemas.openxmlformats.org/officeDocument/2006/relationships/font" Target="fonts/UnboundedBlack-bold.fntdata"/><Relationship Id="rId15" Type="http://schemas.openxmlformats.org/officeDocument/2006/relationships/slide" Target="slides/slide11.xml"/><Relationship Id="rId37" Type="http://schemas.openxmlformats.org/officeDocument/2006/relationships/font" Target="fonts/FiraSans-italic.fntdata"/><Relationship Id="rId14" Type="http://schemas.openxmlformats.org/officeDocument/2006/relationships/slide" Target="slides/slide10.xml"/><Relationship Id="rId36" Type="http://schemas.openxmlformats.org/officeDocument/2006/relationships/font" Target="fonts/FiraSans-bold.fntdata"/><Relationship Id="rId17" Type="http://schemas.openxmlformats.org/officeDocument/2006/relationships/slide" Target="slides/slide13.xml"/><Relationship Id="rId39" Type="http://schemas.openxmlformats.org/officeDocument/2006/relationships/font" Target="fonts/Unbounded-regular.fntdata"/><Relationship Id="rId16" Type="http://schemas.openxmlformats.org/officeDocument/2006/relationships/slide" Target="slides/slide12.xml"/><Relationship Id="rId38" Type="http://schemas.openxmlformats.org/officeDocument/2006/relationships/font" Target="fonts/FiraSans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38f2cb100ea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38f2cb100ea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8f2cb100e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8f2cb100e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3944abf1ca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3944abf1c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8f2cb100ea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8f2cb100ea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8f2cb100ea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8f2cb100ea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8f2cb100ea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8f2cb100ea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8f2cb100ea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8f2cb100ea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8f2cb100ea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8f2cb100ea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8f2cb100ea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8f2cb100ea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8f2cb100ea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38f2cb100ea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0" name="Google Shape;25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38f2bb9f2a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38f2bb9f2a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8f2bb9f2a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8f2bb9f2a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38f2cb100e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38f2cb100e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8f2cb100ea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38f2cb100e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38f2cb100ea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38f2cb100ea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38f2cb100ea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38f2cb100ea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19"/>
          <p:cNvSpPr txBox="1"/>
          <p:nvPr>
            <p:ph type="ctrTitle"/>
          </p:nvPr>
        </p:nvSpPr>
        <p:spPr>
          <a:xfrm>
            <a:off x="3311225" y="1894150"/>
            <a:ext cx="5119500" cy="223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19"/>
          <p:cNvSpPr txBox="1"/>
          <p:nvPr>
            <p:ph idx="1" type="subTitle"/>
          </p:nvPr>
        </p:nvSpPr>
        <p:spPr>
          <a:xfrm>
            <a:off x="3311225" y="4128200"/>
            <a:ext cx="51195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19"/>
          <p:cNvGrpSpPr/>
          <p:nvPr/>
        </p:nvGrpSpPr>
        <p:grpSpPr>
          <a:xfrm>
            <a:off x="713225" y="-596600"/>
            <a:ext cx="7417450" cy="6336700"/>
            <a:chOff x="713225" y="-596600"/>
            <a:chExt cx="7417450" cy="6336700"/>
          </a:xfrm>
        </p:grpSpPr>
        <p:sp>
          <p:nvSpPr>
            <p:cNvPr id="12" name="Google Shape;12;p19"/>
            <p:cNvSpPr/>
            <p:nvPr/>
          </p:nvSpPr>
          <p:spPr>
            <a:xfrm>
              <a:off x="6994575" y="-596600"/>
              <a:ext cx="1136100" cy="1136100"/>
            </a:xfrm>
            <a:prstGeom prst="chord">
              <a:avLst>
                <a:gd fmla="val 114180" name="adj1"/>
                <a:gd fmla="val 10735374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13" name="Google Shape;13;p19"/>
            <p:cNvSpPr/>
            <p:nvPr/>
          </p:nvSpPr>
          <p:spPr>
            <a:xfrm rot="10800000">
              <a:off x="713225" y="4604000"/>
              <a:ext cx="1136100" cy="1136100"/>
            </a:xfrm>
            <a:prstGeom prst="chord">
              <a:avLst>
                <a:gd fmla="val 114180" name="adj1"/>
                <a:gd fmla="val 10735374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8"/>
          <p:cNvSpPr/>
          <p:nvPr>
            <p:ph idx="2" type="pic"/>
          </p:nvPr>
        </p:nvSpPr>
        <p:spPr>
          <a:xfrm>
            <a:off x="0" y="-14875"/>
            <a:ext cx="9144000" cy="51585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28"/>
          <p:cNvSpPr txBox="1"/>
          <p:nvPr>
            <p:ph type="title"/>
          </p:nvPr>
        </p:nvSpPr>
        <p:spPr>
          <a:xfrm>
            <a:off x="713225" y="3937000"/>
            <a:ext cx="3574200" cy="650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1" name="Google Shape;101;p29"/>
          <p:cNvSpPr txBox="1"/>
          <p:nvPr>
            <p:ph idx="1" type="subTitle"/>
          </p:nvPr>
        </p:nvSpPr>
        <p:spPr>
          <a:xfrm>
            <a:off x="5017188" y="2215225"/>
            <a:ext cx="2695800" cy="17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2" name="Google Shape;102;p29"/>
          <p:cNvSpPr txBox="1"/>
          <p:nvPr>
            <p:ph idx="2" type="subTitle"/>
          </p:nvPr>
        </p:nvSpPr>
        <p:spPr>
          <a:xfrm>
            <a:off x="1431012" y="2215231"/>
            <a:ext cx="2695800" cy="17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03" name="Google Shape;103;p29"/>
          <p:cNvSpPr txBox="1"/>
          <p:nvPr>
            <p:ph idx="3" type="subTitle"/>
          </p:nvPr>
        </p:nvSpPr>
        <p:spPr>
          <a:xfrm>
            <a:off x="1431000" y="1616875"/>
            <a:ext cx="26958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04" name="Google Shape;104;p29"/>
          <p:cNvSpPr txBox="1"/>
          <p:nvPr>
            <p:ph idx="4" type="subTitle"/>
          </p:nvPr>
        </p:nvSpPr>
        <p:spPr>
          <a:xfrm>
            <a:off x="5017175" y="1616875"/>
            <a:ext cx="2695800" cy="48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grpSp>
        <p:nvGrpSpPr>
          <p:cNvPr id="105" name="Google Shape;105;p29"/>
          <p:cNvGrpSpPr/>
          <p:nvPr/>
        </p:nvGrpSpPr>
        <p:grpSpPr>
          <a:xfrm>
            <a:off x="6370575" y="3485931"/>
            <a:ext cx="5495325" cy="2657269"/>
            <a:chOff x="-3615625" y="539506"/>
            <a:chExt cx="5495325" cy="2657269"/>
          </a:xfrm>
        </p:grpSpPr>
        <p:sp>
          <p:nvSpPr>
            <p:cNvPr id="106" name="Google Shape;106;p29"/>
            <p:cNvSpPr/>
            <p:nvPr/>
          </p:nvSpPr>
          <p:spPr>
            <a:xfrm>
              <a:off x="-2044900" y="539506"/>
              <a:ext cx="3924600" cy="17316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107" name="Google Shape;107;p29"/>
            <p:cNvSpPr/>
            <p:nvPr/>
          </p:nvSpPr>
          <p:spPr>
            <a:xfrm>
              <a:off x="-3615625" y="1465175"/>
              <a:ext cx="4919100" cy="17316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  <p:grpSp>
        <p:nvGrpSpPr>
          <p:cNvPr id="108" name="Google Shape;108;p29"/>
          <p:cNvGrpSpPr/>
          <p:nvPr/>
        </p:nvGrpSpPr>
        <p:grpSpPr>
          <a:xfrm>
            <a:off x="713225" y="-596600"/>
            <a:ext cx="7417450" cy="6336700"/>
            <a:chOff x="713225" y="-596600"/>
            <a:chExt cx="7417450" cy="6336700"/>
          </a:xfrm>
        </p:grpSpPr>
        <p:sp>
          <p:nvSpPr>
            <p:cNvPr id="109" name="Google Shape;109;p29"/>
            <p:cNvSpPr/>
            <p:nvPr/>
          </p:nvSpPr>
          <p:spPr>
            <a:xfrm>
              <a:off x="6994575" y="-596600"/>
              <a:ext cx="1136100" cy="1136100"/>
            </a:xfrm>
            <a:prstGeom prst="chord">
              <a:avLst>
                <a:gd fmla="val 114180" name="adj1"/>
                <a:gd fmla="val 10735374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110" name="Google Shape;110;p29"/>
            <p:cNvSpPr/>
            <p:nvPr/>
          </p:nvSpPr>
          <p:spPr>
            <a:xfrm rot="10800000">
              <a:off x="713225" y="4604000"/>
              <a:ext cx="1136100" cy="1136100"/>
            </a:xfrm>
            <a:prstGeom prst="chord">
              <a:avLst>
                <a:gd fmla="val 114180" name="adj1"/>
                <a:gd fmla="val 10735374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3" name="Google Shape;113;p30"/>
          <p:cNvSpPr/>
          <p:nvPr/>
        </p:nvSpPr>
        <p:spPr>
          <a:xfrm flipH="1" rot="10800000">
            <a:off x="145175" y="4604000"/>
            <a:ext cx="1136100" cy="1136100"/>
          </a:xfrm>
          <a:prstGeom prst="chord">
            <a:avLst>
              <a:gd fmla="val 114180" name="adj1"/>
              <a:gd fmla="val 10735374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grpSp>
        <p:nvGrpSpPr>
          <p:cNvPr id="114" name="Google Shape;114;p30"/>
          <p:cNvGrpSpPr/>
          <p:nvPr/>
        </p:nvGrpSpPr>
        <p:grpSpPr>
          <a:xfrm>
            <a:off x="7945725" y="-1952125"/>
            <a:ext cx="2032725" cy="3687110"/>
            <a:chOff x="7945725" y="-1952125"/>
            <a:chExt cx="2032725" cy="3687110"/>
          </a:xfrm>
        </p:grpSpPr>
        <p:sp>
          <p:nvSpPr>
            <p:cNvPr id="115" name="Google Shape;115;p30"/>
            <p:cNvSpPr/>
            <p:nvPr/>
          </p:nvSpPr>
          <p:spPr>
            <a:xfrm flipH="1" rot="-5400000">
              <a:off x="7144125" y="-1150525"/>
              <a:ext cx="2902200" cy="12990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116" name="Google Shape;116;p30"/>
            <p:cNvSpPr/>
            <p:nvPr/>
          </p:nvSpPr>
          <p:spPr>
            <a:xfrm flipH="1" rot="-5400000">
              <a:off x="7877850" y="-365615"/>
              <a:ext cx="2902200" cy="12990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31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19" name="Google Shape;119;p31"/>
          <p:cNvSpPr/>
          <p:nvPr/>
        </p:nvSpPr>
        <p:spPr>
          <a:xfrm flipH="1" rot="10800000">
            <a:off x="7795325" y="4604000"/>
            <a:ext cx="1136100" cy="1136100"/>
          </a:xfrm>
          <a:prstGeom prst="chord">
            <a:avLst>
              <a:gd fmla="val 114180" name="adj1"/>
              <a:gd fmla="val 10735374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grpSp>
        <p:nvGrpSpPr>
          <p:cNvPr id="120" name="Google Shape;120;p31"/>
          <p:cNvGrpSpPr/>
          <p:nvPr/>
        </p:nvGrpSpPr>
        <p:grpSpPr>
          <a:xfrm>
            <a:off x="7945725" y="-1952125"/>
            <a:ext cx="2032725" cy="3687110"/>
            <a:chOff x="7945725" y="-1952125"/>
            <a:chExt cx="2032725" cy="3687110"/>
          </a:xfrm>
        </p:grpSpPr>
        <p:sp>
          <p:nvSpPr>
            <p:cNvPr id="121" name="Google Shape;121;p31"/>
            <p:cNvSpPr/>
            <p:nvPr/>
          </p:nvSpPr>
          <p:spPr>
            <a:xfrm flipH="1" rot="-5400000">
              <a:off x="7144125" y="-1150525"/>
              <a:ext cx="2902200" cy="12990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122" name="Google Shape;122;p31"/>
            <p:cNvSpPr/>
            <p:nvPr/>
          </p:nvSpPr>
          <p:spPr>
            <a:xfrm flipH="1" rot="-5400000">
              <a:off x="7877850" y="-365615"/>
              <a:ext cx="2902200" cy="12990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5" name="Google Shape;125;p32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126" name="Google Shape;126;p32"/>
          <p:cNvGrpSpPr/>
          <p:nvPr/>
        </p:nvGrpSpPr>
        <p:grpSpPr>
          <a:xfrm>
            <a:off x="2534225" y="4402100"/>
            <a:ext cx="5431958" cy="2043145"/>
            <a:chOff x="2534225" y="4402100"/>
            <a:chExt cx="5431958" cy="2043145"/>
          </a:xfrm>
        </p:grpSpPr>
        <p:sp>
          <p:nvSpPr>
            <p:cNvPr id="127" name="Google Shape;127;p32"/>
            <p:cNvSpPr/>
            <p:nvPr/>
          </p:nvSpPr>
          <p:spPr>
            <a:xfrm>
              <a:off x="2534225" y="4402100"/>
              <a:ext cx="3123600" cy="15060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128" name="Google Shape;128;p32"/>
            <p:cNvSpPr/>
            <p:nvPr/>
          </p:nvSpPr>
          <p:spPr>
            <a:xfrm>
              <a:off x="4051183" y="4713645"/>
              <a:ext cx="3915000" cy="17316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  <p:sp>
        <p:nvSpPr>
          <p:cNvPr id="129" name="Google Shape;129;p32"/>
          <p:cNvSpPr/>
          <p:nvPr/>
        </p:nvSpPr>
        <p:spPr>
          <a:xfrm>
            <a:off x="7581975" y="-596600"/>
            <a:ext cx="1136100" cy="1136100"/>
          </a:xfrm>
          <a:prstGeom prst="chord">
            <a:avLst>
              <a:gd fmla="val 114180" name="adj1"/>
              <a:gd fmla="val 10735374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3"/>
          <p:cNvSpPr txBox="1"/>
          <p:nvPr>
            <p:ph hasCustomPrompt="1" type="title"/>
          </p:nvPr>
        </p:nvSpPr>
        <p:spPr>
          <a:xfrm>
            <a:off x="3202500" y="1800550"/>
            <a:ext cx="2739000" cy="1179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32" name="Google Shape;132;p33"/>
          <p:cNvSpPr txBox="1"/>
          <p:nvPr>
            <p:ph idx="1" type="subTitle"/>
          </p:nvPr>
        </p:nvSpPr>
        <p:spPr>
          <a:xfrm>
            <a:off x="3202500" y="2980125"/>
            <a:ext cx="2739000" cy="6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133" name="Google Shape;133;p33"/>
          <p:cNvGrpSpPr/>
          <p:nvPr/>
        </p:nvGrpSpPr>
        <p:grpSpPr>
          <a:xfrm>
            <a:off x="-3615625" y="-663669"/>
            <a:ext cx="6979225" cy="2657269"/>
            <a:chOff x="-3615625" y="539506"/>
            <a:chExt cx="6979225" cy="2657269"/>
          </a:xfrm>
        </p:grpSpPr>
        <p:sp>
          <p:nvSpPr>
            <p:cNvPr id="134" name="Google Shape;134;p33"/>
            <p:cNvSpPr/>
            <p:nvPr/>
          </p:nvSpPr>
          <p:spPr>
            <a:xfrm>
              <a:off x="-561000" y="539506"/>
              <a:ext cx="3924600" cy="17316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135" name="Google Shape;135;p33"/>
            <p:cNvSpPr/>
            <p:nvPr/>
          </p:nvSpPr>
          <p:spPr>
            <a:xfrm>
              <a:off x="-3615625" y="1465175"/>
              <a:ext cx="4919100" cy="17316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  <p:grpSp>
        <p:nvGrpSpPr>
          <p:cNvPr id="136" name="Google Shape;136;p33"/>
          <p:cNvGrpSpPr/>
          <p:nvPr/>
        </p:nvGrpSpPr>
        <p:grpSpPr>
          <a:xfrm>
            <a:off x="713225" y="-596600"/>
            <a:ext cx="7417450" cy="6336700"/>
            <a:chOff x="713225" y="-596600"/>
            <a:chExt cx="7417450" cy="6336700"/>
          </a:xfrm>
        </p:grpSpPr>
        <p:sp>
          <p:nvSpPr>
            <p:cNvPr id="137" name="Google Shape;137;p33"/>
            <p:cNvSpPr/>
            <p:nvPr/>
          </p:nvSpPr>
          <p:spPr>
            <a:xfrm>
              <a:off x="6994575" y="-596600"/>
              <a:ext cx="1136100" cy="1136100"/>
            </a:xfrm>
            <a:prstGeom prst="chord">
              <a:avLst>
                <a:gd fmla="val 114180" name="adj1"/>
                <a:gd fmla="val 10735374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138" name="Google Shape;138;p33"/>
            <p:cNvSpPr/>
            <p:nvPr/>
          </p:nvSpPr>
          <p:spPr>
            <a:xfrm rot="10800000">
              <a:off x="713225" y="4604000"/>
              <a:ext cx="1136100" cy="1136100"/>
            </a:xfrm>
            <a:prstGeom prst="chord">
              <a:avLst>
                <a:gd fmla="val 114180" name="adj1"/>
                <a:gd fmla="val 10735374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2"/>
        </a:soli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5"/>
          <p:cNvSpPr txBox="1"/>
          <p:nvPr>
            <p:ph type="title"/>
          </p:nvPr>
        </p:nvSpPr>
        <p:spPr>
          <a:xfrm>
            <a:off x="1727575" y="537275"/>
            <a:ext cx="3021300" cy="48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2" name="Google Shape;142;p35"/>
          <p:cNvSpPr/>
          <p:nvPr/>
        </p:nvSpPr>
        <p:spPr>
          <a:xfrm flipH="1" rot="10800000">
            <a:off x="7795325" y="4604000"/>
            <a:ext cx="1136100" cy="1136100"/>
          </a:xfrm>
          <a:prstGeom prst="chord">
            <a:avLst>
              <a:gd fmla="val 114180" name="adj1"/>
              <a:gd fmla="val 10735374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grpSp>
        <p:nvGrpSpPr>
          <p:cNvPr id="143" name="Google Shape;143;p35"/>
          <p:cNvGrpSpPr/>
          <p:nvPr/>
        </p:nvGrpSpPr>
        <p:grpSpPr>
          <a:xfrm>
            <a:off x="7945725" y="-1952125"/>
            <a:ext cx="2032725" cy="3687110"/>
            <a:chOff x="7945725" y="-1952125"/>
            <a:chExt cx="2032725" cy="3687110"/>
          </a:xfrm>
        </p:grpSpPr>
        <p:sp>
          <p:nvSpPr>
            <p:cNvPr id="144" name="Google Shape;144;p35"/>
            <p:cNvSpPr/>
            <p:nvPr/>
          </p:nvSpPr>
          <p:spPr>
            <a:xfrm flipH="1" rot="-5400000">
              <a:off x="7144125" y="-1150525"/>
              <a:ext cx="2902200" cy="12990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145" name="Google Shape;145;p35"/>
            <p:cNvSpPr/>
            <p:nvPr/>
          </p:nvSpPr>
          <p:spPr>
            <a:xfrm flipH="1" rot="-5400000">
              <a:off x="7877850" y="-365615"/>
              <a:ext cx="2902200" cy="12990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8" name="Google Shape;148;p36"/>
          <p:cNvSpPr/>
          <p:nvPr/>
        </p:nvSpPr>
        <p:spPr>
          <a:xfrm flipH="1" rot="5400000">
            <a:off x="8587200" y="2620350"/>
            <a:ext cx="1136100" cy="1136100"/>
          </a:xfrm>
          <a:prstGeom prst="chord">
            <a:avLst>
              <a:gd fmla="val 114180" name="adj1"/>
              <a:gd fmla="val 10735374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grpSp>
        <p:nvGrpSpPr>
          <p:cNvPr id="149" name="Google Shape;149;p36"/>
          <p:cNvGrpSpPr/>
          <p:nvPr/>
        </p:nvGrpSpPr>
        <p:grpSpPr>
          <a:xfrm rot="10800000">
            <a:off x="-926750" y="3611050"/>
            <a:ext cx="2032725" cy="3687110"/>
            <a:chOff x="7945725" y="-1952125"/>
            <a:chExt cx="2032725" cy="3687110"/>
          </a:xfrm>
        </p:grpSpPr>
        <p:sp>
          <p:nvSpPr>
            <p:cNvPr id="150" name="Google Shape;150;p36"/>
            <p:cNvSpPr/>
            <p:nvPr/>
          </p:nvSpPr>
          <p:spPr>
            <a:xfrm flipH="1" rot="-5400000">
              <a:off x="7144125" y="-1150525"/>
              <a:ext cx="2902200" cy="12990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151" name="Google Shape;151;p36"/>
            <p:cNvSpPr/>
            <p:nvPr/>
          </p:nvSpPr>
          <p:spPr>
            <a:xfrm flipH="1" rot="-5400000">
              <a:off x="7877850" y="-365615"/>
              <a:ext cx="2902200" cy="12990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AND_BODY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4" name="Google Shape;154;p37"/>
          <p:cNvSpPr txBox="1"/>
          <p:nvPr>
            <p:ph idx="1" type="body"/>
          </p:nvPr>
        </p:nvSpPr>
        <p:spPr>
          <a:xfrm>
            <a:off x="720000" y="1215751"/>
            <a:ext cx="7704000" cy="22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55" name="Google Shape;155;p37"/>
          <p:cNvGrpSpPr/>
          <p:nvPr/>
        </p:nvGrpSpPr>
        <p:grpSpPr>
          <a:xfrm>
            <a:off x="8249766" y="-1863434"/>
            <a:ext cx="2258843" cy="6209550"/>
            <a:chOff x="8249766" y="-1863434"/>
            <a:chExt cx="2258843" cy="6209550"/>
          </a:xfrm>
        </p:grpSpPr>
        <p:sp>
          <p:nvSpPr>
            <p:cNvPr id="156" name="Google Shape;156;p37"/>
            <p:cNvSpPr/>
            <p:nvPr/>
          </p:nvSpPr>
          <p:spPr>
            <a:xfrm rot="5400000">
              <a:off x="7680509" y="1518016"/>
              <a:ext cx="3924600" cy="17316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157" name="Google Shape;157;p37"/>
            <p:cNvSpPr/>
            <p:nvPr/>
          </p:nvSpPr>
          <p:spPr>
            <a:xfrm rot="5400000">
              <a:off x="6656016" y="-269684"/>
              <a:ext cx="4919100" cy="17316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  <p:sp>
        <p:nvSpPr>
          <p:cNvPr id="158" name="Google Shape;158;p37"/>
          <p:cNvSpPr/>
          <p:nvPr/>
        </p:nvSpPr>
        <p:spPr>
          <a:xfrm rot="10800000">
            <a:off x="713225" y="4604000"/>
            <a:ext cx="1136100" cy="1136100"/>
          </a:xfrm>
          <a:prstGeom prst="chord">
            <a:avLst>
              <a:gd fmla="val 114180" name="adj1"/>
              <a:gd fmla="val 10735374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" name="Google Shape;16;p20"/>
          <p:cNvSpPr txBox="1"/>
          <p:nvPr>
            <p:ph idx="2" type="title"/>
          </p:nvPr>
        </p:nvSpPr>
        <p:spPr>
          <a:xfrm>
            <a:off x="713225" y="1558397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" name="Google Shape;17;p20"/>
          <p:cNvSpPr txBox="1"/>
          <p:nvPr>
            <p:ph idx="3" type="title"/>
          </p:nvPr>
        </p:nvSpPr>
        <p:spPr>
          <a:xfrm>
            <a:off x="713225" y="289275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8" name="Google Shape;18;p20"/>
          <p:cNvSpPr txBox="1"/>
          <p:nvPr>
            <p:ph idx="4" type="title"/>
          </p:nvPr>
        </p:nvSpPr>
        <p:spPr>
          <a:xfrm>
            <a:off x="3412500" y="1558397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9" name="Google Shape;19;p20"/>
          <p:cNvSpPr txBox="1"/>
          <p:nvPr>
            <p:ph idx="5" type="title"/>
          </p:nvPr>
        </p:nvSpPr>
        <p:spPr>
          <a:xfrm>
            <a:off x="3412500" y="289275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0" name="Google Shape;20;p20"/>
          <p:cNvSpPr txBox="1"/>
          <p:nvPr>
            <p:ph idx="6" type="title"/>
          </p:nvPr>
        </p:nvSpPr>
        <p:spPr>
          <a:xfrm>
            <a:off x="6111775" y="1558397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" name="Google Shape;21;p20"/>
          <p:cNvSpPr txBox="1"/>
          <p:nvPr>
            <p:ph idx="7" type="title"/>
          </p:nvPr>
        </p:nvSpPr>
        <p:spPr>
          <a:xfrm>
            <a:off x="6111775" y="2892753"/>
            <a:ext cx="7347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" name="Google Shape;22;p20"/>
          <p:cNvSpPr txBox="1"/>
          <p:nvPr>
            <p:ph idx="1" type="subTitle"/>
          </p:nvPr>
        </p:nvSpPr>
        <p:spPr>
          <a:xfrm>
            <a:off x="720000" y="21310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23" name="Google Shape;23;p20"/>
          <p:cNvSpPr txBox="1"/>
          <p:nvPr>
            <p:ph idx="8" type="subTitle"/>
          </p:nvPr>
        </p:nvSpPr>
        <p:spPr>
          <a:xfrm>
            <a:off x="3419275" y="21310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24" name="Google Shape;24;p20"/>
          <p:cNvSpPr txBox="1"/>
          <p:nvPr>
            <p:ph idx="9" type="subTitle"/>
          </p:nvPr>
        </p:nvSpPr>
        <p:spPr>
          <a:xfrm>
            <a:off x="6118550" y="21310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25" name="Google Shape;25;p20"/>
          <p:cNvSpPr txBox="1"/>
          <p:nvPr>
            <p:ph idx="13" type="subTitle"/>
          </p:nvPr>
        </p:nvSpPr>
        <p:spPr>
          <a:xfrm>
            <a:off x="720000" y="34654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26" name="Google Shape;26;p20"/>
          <p:cNvSpPr txBox="1"/>
          <p:nvPr>
            <p:ph idx="14" type="subTitle"/>
          </p:nvPr>
        </p:nvSpPr>
        <p:spPr>
          <a:xfrm>
            <a:off x="3419275" y="34654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27" name="Google Shape;27;p20"/>
          <p:cNvSpPr txBox="1"/>
          <p:nvPr>
            <p:ph idx="15" type="subTitle"/>
          </p:nvPr>
        </p:nvSpPr>
        <p:spPr>
          <a:xfrm>
            <a:off x="6118550" y="3465450"/>
            <a:ext cx="2305500" cy="4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28" name="Google Shape;28;p20"/>
          <p:cNvSpPr/>
          <p:nvPr/>
        </p:nvSpPr>
        <p:spPr>
          <a:xfrm>
            <a:off x="5480600" y="-596600"/>
            <a:ext cx="1136100" cy="1136100"/>
          </a:xfrm>
          <a:prstGeom prst="chord">
            <a:avLst>
              <a:gd fmla="val 114180" name="adj1"/>
              <a:gd fmla="val 10735374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grpSp>
        <p:nvGrpSpPr>
          <p:cNvPr id="29" name="Google Shape;29;p20"/>
          <p:cNvGrpSpPr/>
          <p:nvPr/>
        </p:nvGrpSpPr>
        <p:grpSpPr>
          <a:xfrm>
            <a:off x="3280025" y="4383456"/>
            <a:ext cx="6354550" cy="2152700"/>
            <a:chOff x="3280025" y="4383456"/>
            <a:chExt cx="6354550" cy="2152700"/>
          </a:xfrm>
        </p:grpSpPr>
        <p:sp>
          <p:nvSpPr>
            <p:cNvPr id="30" name="Google Shape;30;p20"/>
            <p:cNvSpPr/>
            <p:nvPr/>
          </p:nvSpPr>
          <p:spPr>
            <a:xfrm>
              <a:off x="5709975" y="4383456"/>
              <a:ext cx="3924600" cy="17316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31" name="Google Shape;31;p20"/>
            <p:cNvSpPr/>
            <p:nvPr/>
          </p:nvSpPr>
          <p:spPr>
            <a:xfrm>
              <a:off x="3280025" y="4804556"/>
              <a:ext cx="3924600" cy="17316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AND_BODY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1" name="Google Shape;161;p38"/>
          <p:cNvSpPr txBox="1"/>
          <p:nvPr>
            <p:ph idx="1" type="body"/>
          </p:nvPr>
        </p:nvSpPr>
        <p:spPr>
          <a:xfrm>
            <a:off x="720000" y="1215750"/>
            <a:ext cx="7704000" cy="9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62" name="Google Shape;162;p38"/>
          <p:cNvGrpSpPr/>
          <p:nvPr/>
        </p:nvGrpSpPr>
        <p:grpSpPr>
          <a:xfrm>
            <a:off x="-1670525" y="-1520419"/>
            <a:ext cx="6979225" cy="1965444"/>
            <a:chOff x="-3615625" y="1231331"/>
            <a:chExt cx="6979225" cy="1965444"/>
          </a:xfrm>
        </p:grpSpPr>
        <p:sp>
          <p:nvSpPr>
            <p:cNvPr id="163" name="Google Shape;163;p38"/>
            <p:cNvSpPr/>
            <p:nvPr/>
          </p:nvSpPr>
          <p:spPr>
            <a:xfrm>
              <a:off x="-561000" y="1231331"/>
              <a:ext cx="3924600" cy="17316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164" name="Google Shape;164;p38"/>
            <p:cNvSpPr/>
            <p:nvPr/>
          </p:nvSpPr>
          <p:spPr>
            <a:xfrm>
              <a:off x="-3615625" y="1465175"/>
              <a:ext cx="4919100" cy="17316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  <p:grpSp>
        <p:nvGrpSpPr>
          <p:cNvPr id="165" name="Google Shape;165;p38"/>
          <p:cNvGrpSpPr/>
          <p:nvPr/>
        </p:nvGrpSpPr>
        <p:grpSpPr>
          <a:xfrm>
            <a:off x="3853900" y="-596600"/>
            <a:ext cx="4276775" cy="6336700"/>
            <a:chOff x="3853900" y="-596600"/>
            <a:chExt cx="4276775" cy="6336700"/>
          </a:xfrm>
        </p:grpSpPr>
        <p:sp>
          <p:nvSpPr>
            <p:cNvPr id="166" name="Google Shape;166;p38"/>
            <p:cNvSpPr/>
            <p:nvPr/>
          </p:nvSpPr>
          <p:spPr>
            <a:xfrm>
              <a:off x="6994575" y="-596600"/>
              <a:ext cx="1136100" cy="1136100"/>
            </a:xfrm>
            <a:prstGeom prst="chord">
              <a:avLst>
                <a:gd fmla="val 114180" name="adj1"/>
                <a:gd fmla="val 10735374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167" name="Google Shape;167;p38"/>
            <p:cNvSpPr/>
            <p:nvPr/>
          </p:nvSpPr>
          <p:spPr>
            <a:xfrm rot="10800000">
              <a:off x="3853900" y="4604000"/>
              <a:ext cx="1136100" cy="1136100"/>
            </a:xfrm>
            <a:prstGeom prst="chord">
              <a:avLst>
                <a:gd fmla="val 114180" name="adj1"/>
                <a:gd fmla="val 10735374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0" name="Google Shape;170;p39"/>
          <p:cNvSpPr txBox="1"/>
          <p:nvPr>
            <p:ph idx="1" type="subTitle"/>
          </p:nvPr>
        </p:nvSpPr>
        <p:spPr>
          <a:xfrm>
            <a:off x="1253225" y="1701835"/>
            <a:ext cx="2811000" cy="10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1" name="Google Shape;171;p39"/>
          <p:cNvSpPr txBox="1"/>
          <p:nvPr>
            <p:ph idx="2" type="subTitle"/>
          </p:nvPr>
        </p:nvSpPr>
        <p:spPr>
          <a:xfrm>
            <a:off x="5079776" y="1701828"/>
            <a:ext cx="2811000" cy="10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2" name="Google Shape;172;p39"/>
          <p:cNvSpPr txBox="1"/>
          <p:nvPr>
            <p:ph idx="3" type="subTitle"/>
          </p:nvPr>
        </p:nvSpPr>
        <p:spPr>
          <a:xfrm>
            <a:off x="1253225" y="3313801"/>
            <a:ext cx="2811000" cy="12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3" name="Google Shape;173;p39"/>
          <p:cNvSpPr txBox="1"/>
          <p:nvPr>
            <p:ph idx="4" type="subTitle"/>
          </p:nvPr>
        </p:nvSpPr>
        <p:spPr>
          <a:xfrm>
            <a:off x="5079775" y="3313799"/>
            <a:ext cx="2811000" cy="12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4" name="Google Shape;174;p39"/>
          <p:cNvSpPr txBox="1"/>
          <p:nvPr>
            <p:ph idx="5" type="subTitle"/>
          </p:nvPr>
        </p:nvSpPr>
        <p:spPr>
          <a:xfrm>
            <a:off x="1253224" y="1321079"/>
            <a:ext cx="2811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75" name="Google Shape;175;p39"/>
          <p:cNvSpPr txBox="1"/>
          <p:nvPr>
            <p:ph idx="6" type="subTitle"/>
          </p:nvPr>
        </p:nvSpPr>
        <p:spPr>
          <a:xfrm>
            <a:off x="1253224" y="2933132"/>
            <a:ext cx="2811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76" name="Google Shape;176;p39"/>
          <p:cNvSpPr txBox="1"/>
          <p:nvPr>
            <p:ph idx="7" type="subTitle"/>
          </p:nvPr>
        </p:nvSpPr>
        <p:spPr>
          <a:xfrm>
            <a:off x="5079750" y="1321075"/>
            <a:ext cx="2811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77" name="Google Shape;177;p39"/>
          <p:cNvSpPr txBox="1"/>
          <p:nvPr>
            <p:ph idx="8" type="subTitle"/>
          </p:nvPr>
        </p:nvSpPr>
        <p:spPr>
          <a:xfrm>
            <a:off x="5079750" y="2933125"/>
            <a:ext cx="2811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grpSp>
        <p:nvGrpSpPr>
          <p:cNvPr id="178" name="Google Shape;178;p39"/>
          <p:cNvGrpSpPr/>
          <p:nvPr/>
        </p:nvGrpSpPr>
        <p:grpSpPr>
          <a:xfrm>
            <a:off x="-1670525" y="-1520419"/>
            <a:ext cx="6979225" cy="1965444"/>
            <a:chOff x="-3615625" y="1231331"/>
            <a:chExt cx="6979225" cy="1965444"/>
          </a:xfrm>
        </p:grpSpPr>
        <p:sp>
          <p:nvSpPr>
            <p:cNvPr id="179" name="Google Shape;179;p39"/>
            <p:cNvSpPr/>
            <p:nvPr/>
          </p:nvSpPr>
          <p:spPr>
            <a:xfrm>
              <a:off x="-561000" y="1231331"/>
              <a:ext cx="3924600" cy="17316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180" name="Google Shape;180;p39"/>
            <p:cNvSpPr/>
            <p:nvPr/>
          </p:nvSpPr>
          <p:spPr>
            <a:xfrm>
              <a:off x="-3615625" y="1465175"/>
              <a:ext cx="4919100" cy="17316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  <p:sp>
        <p:nvSpPr>
          <p:cNvPr id="181" name="Google Shape;181;p39"/>
          <p:cNvSpPr/>
          <p:nvPr/>
        </p:nvSpPr>
        <p:spPr>
          <a:xfrm rot="10800000">
            <a:off x="4003950" y="4604000"/>
            <a:ext cx="1136100" cy="1136100"/>
          </a:xfrm>
          <a:prstGeom prst="chord">
            <a:avLst>
              <a:gd fmla="val 114180" name="adj1"/>
              <a:gd fmla="val 10735374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4" name="Google Shape;184;p40"/>
          <p:cNvSpPr txBox="1"/>
          <p:nvPr>
            <p:ph idx="1" type="subTitle"/>
          </p:nvPr>
        </p:nvSpPr>
        <p:spPr>
          <a:xfrm>
            <a:off x="712900" y="1786350"/>
            <a:ext cx="2469300" cy="10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5" name="Google Shape;185;p40"/>
          <p:cNvSpPr txBox="1"/>
          <p:nvPr>
            <p:ph idx="2" type="subTitle"/>
          </p:nvPr>
        </p:nvSpPr>
        <p:spPr>
          <a:xfrm>
            <a:off x="3281976" y="1786360"/>
            <a:ext cx="2579700" cy="10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6" name="Google Shape;186;p40"/>
          <p:cNvSpPr txBox="1"/>
          <p:nvPr>
            <p:ph idx="3" type="subTitle"/>
          </p:nvPr>
        </p:nvSpPr>
        <p:spPr>
          <a:xfrm>
            <a:off x="712900" y="3463652"/>
            <a:ext cx="2469300" cy="10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7" name="Google Shape;187;p40"/>
          <p:cNvSpPr txBox="1"/>
          <p:nvPr>
            <p:ph idx="4" type="subTitle"/>
          </p:nvPr>
        </p:nvSpPr>
        <p:spPr>
          <a:xfrm>
            <a:off x="3281985" y="3463653"/>
            <a:ext cx="2579700" cy="10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8" name="Google Shape;188;p40"/>
          <p:cNvSpPr txBox="1"/>
          <p:nvPr>
            <p:ph idx="5" type="subTitle"/>
          </p:nvPr>
        </p:nvSpPr>
        <p:spPr>
          <a:xfrm>
            <a:off x="5961455" y="1786356"/>
            <a:ext cx="2469300" cy="10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9" name="Google Shape;189;p40"/>
          <p:cNvSpPr txBox="1"/>
          <p:nvPr>
            <p:ph idx="6" type="subTitle"/>
          </p:nvPr>
        </p:nvSpPr>
        <p:spPr>
          <a:xfrm>
            <a:off x="5961474" y="3463652"/>
            <a:ext cx="2469300" cy="10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90" name="Google Shape;190;p40"/>
          <p:cNvSpPr txBox="1"/>
          <p:nvPr>
            <p:ph idx="7" type="subTitle"/>
          </p:nvPr>
        </p:nvSpPr>
        <p:spPr>
          <a:xfrm>
            <a:off x="712900" y="1330123"/>
            <a:ext cx="24693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91" name="Google Shape;191;p40"/>
          <p:cNvSpPr txBox="1"/>
          <p:nvPr>
            <p:ph idx="8" type="subTitle"/>
          </p:nvPr>
        </p:nvSpPr>
        <p:spPr>
          <a:xfrm>
            <a:off x="3281974" y="1330123"/>
            <a:ext cx="25773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92" name="Google Shape;192;p40"/>
          <p:cNvSpPr txBox="1"/>
          <p:nvPr>
            <p:ph idx="9" type="subTitle"/>
          </p:nvPr>
        </p:nvSpPr>
        <p:spPr>
          <a:xfrm>
            <a:off x="5961452" y="1330123"/>
            <a:ext cx="24669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93" name="Google Shape;193;p40"/>
          <p:cNvSpPr txBox="1"/>
          <p:nvPr>
            <p:ph idx="13" type="subTitle"/>
          </p:nvPr>
        </p:nvSpPr>
        <p:spPr>
          <a:xfrm>
            <a:off x="712900" y="3009960"/>
            <a:ext cx="24693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94" name="Google Shape;194;p40"/>
          <p:cNvSpPr txBox="1"/>
          <p:nvPr>
            <p:ph idx="14" type="subTitle"/>
          </p:nvPr>
        </p:nvSpPr>
        <p:spPr>
          <a:xfrm>
            <a:off x="3281974" y="3009958"/>
            <a:ext cx="25773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95" name="Google Shape;195;p40"/>
          <p:cNvSpPr txBox="1"/>
          <p:nvPr>
            <p:ph idx="15" type="subTitle"/>
          </p:nvPr>
        </p:nvSpPr>
        <p:spPr>
          <a:xfrm>
            <a:off x="5961452" y="3009953"/>
            <a:ext cx="24693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96" name="Google Shape;196;p40"/>
          <p:cNvSpPr/>
          <p:nvPr/>
        </p:nvSpPr>
        <p:spPr>
          <a:xfrm flipH="1" rot="10800000">
            <a:off x="7795325" y="4604000"/>
            <a:ext cx="1136100" cy="1136100"/>
          </a:xfrm>
          <a:prstGeom prst="chord">
            <a:avLst>
              <a:gd fmla="val 114180" name="adj1"/>
              <a:gd fmla="val 10735374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grpSp>
        <p:nvGrpSpPr>
          <p:cNvPr id="197" name="Google Shape;197;p40"/>
          <p:cNvGrpSpPr/>
          <p:nvPr/>
        </p:nvGrpSpPr>
        <p:grpSpPr>
          <a:xfrm>
            <a:off x="7945725" y="-1952125"/>
            <a:ext cx="2032725" cy="3687110"/>
            <a:chOff x="7945725" y="-1952125"/>
            <a:chExt cx="2032725" cy="3687110"/>
          </a:xfrm>
        </p:grpSpPr>
        <p:sp>
          <p:nvSpPr>
            <p:cNvPr id="198" name="Google Shape;198;p40"/>
            <p:cNvSpPr/>
            <p:nvPr/>
          </p:nvSpPr>
          <p:spPr>
            <a:xfrm flipH="1" rot="-5400000">
              <a:off x="7144125" y="-1150525"/>
              <a:ext cx="2902200" cy="12990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199" name="Google Shape;199;p40"/>
            <p:cNvSpPr/>
            <p:nvPr/>
          </p:nvSpPr>
          <p:spPr>
            <a:xfrm flipH="1" rot="-5400000">
              <a:off x="7877850" y="-365615"/>
              <a:ext cx="2902200" cy="12990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1"/>
          <p:cNvSpPr txBox="1"/>
          <p:nvPr>
            <p:ph type="title"/>
          </p:nvPr>
        </p:nvSpPr>
        <p:spPr>
          <a:xfrm>
            <a:off x="1676163" y="915275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2" name="Google Shape;202;p41"/>
          <p:cNvSpPr txBox="1"/>
          <p:nvPr>
            <p:ph idx="1" type="subTitle"/>
          </p:nvPr>
        </p:nvSpPr>
        <p:spPr>
          <a:xfrm>
            <a:off x="1676125" y="2004350"/>
            <a:ext cx="4448100" cy="10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03" name="Google Shape;203;p41"/>
          <p:cNvSpPr/>
          <p:nvPr/>
        </p:nvSpPr>
        <p:spPr>
          <a:xfrm>
            <a:off x="713225" y="-596600"/>
            <a:ext cx="1136100" cy="1136100"/>
          </a:xfrm>
          <a:prstGeom prst="chord">
            <a:avLst>
              <a:gd fmla="val 114180" name="adj1"/>
              <a:gd fmla="val 10735374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04" name="Google Shape;204;p41"/>
          <p:cNvSpPr/>
          <p:nvPr/>
        </p:nvSpPr>
        <p:spPr>
          <a:xfrm flipH="1" rot="10800000">
            <a:off x="7294675" y="4604000"/>
            <a:ext cx="1136100" cy="1136100"/>
          </a:xfrm>
          <a:prstGeom prst="chord">
            <a:avLst>
              <a:gd fmla="val 114180" name="adj1"/>
              <a:gd fmla="val 10735374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05" name="Google Shape;205;p41"/>
          <p:cNvSpPr txBox="1"/>
          <p:nvPr/>
        </p:nvSpPr>
        <p:spPr>
          <a:xfrm>
            <a:off x="1676175" y="3063050"/>
            <a:ext cx="44481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CREDITS:</a:t>
            </a:r>
            <a:r>
              <a:rPr b="0" i="0" lang="en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This presentation template was created by </a:t>
            </a:r>
            <a:r>
              <a:rPr b="1" i="0" lang="en" sz="1000" u="sng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and includes icons by </a:t>
            </a:r>
            <a:r>
              <a:rPr b="1" i="0" lang="en" sz="1000" u="sng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and infographics &amp; images by </a:t>
            </a:r>
            <a:r>
              <a:rPr b="1" i="0" lang="en" sz="1000" u="sng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sng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1" i="0" sz="1000" u="sng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42"/>
          <p:cNvGrpSpPr/>
          <p:nvPr/>
        </p:nvGrpSpPr>
        <p:grpSpPr>
          <a:xfrm>
            <a:off x="-3234625" y="-789144"/>
            <a:ext cx="6979225" cy="2657269"/>
            <a:chOff x="-3615625" y="539506"/>
            <a:chExt cx="6979225" cy="2657269"/>
          </a:xfrm>
        </p:grpSpPr>
        <p:sp>
          <p:nvSpPr>
            <p:cNvPr id="208" name="Google Shape;208;p42"/>
            <p:cNvSpPr/>
            <p:nvPr/>
          </p:nvSpPr>
          <p:spPr>
            <a:xfrm>
              <a:off x="-561000" y="539506"/>
              <a:ext cx="3924600" cy="17316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209" name="Google Shape;209;p42"/>
            <p:cNvSpPr/>
            <p:nvPr/>
          </p:nvSpPr>
          <p:spPr>
            <a:xfrm>
              <a:off x="-3615625" y="1465175"/>
              <a:ext cx="4919100" cy="17316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  <p:grpSp>
        <p:nvGrpSpPr>
          <p:cNvPr id="210" name="Google Shape;210;p42"/>
          <p:cNvGrpSpPr/>
          <p:nvPr/>
        </p:nvGrpSpPr>
        <p:grpSpPr>
          <a:xfrm>
            <a:off x="713225" y="-596600"/>
            <a:ext cx="7417450" cy="6336700"/>
            <a:chOff x="713225" y="-596600"/>
            <a:chExt cx="7417450" cy="6336700"/>
          </a:xfrm>
        </p:grpSpPr>
        <p:sp>
          <p:nvSpPr>
            <p:cNvPr id="211" name="Google Shape;211;p42"/>
            <p:cNvSpPr/>
            <p:nvPr/>
          </p:nvSpPr>
          <p:spPr>
            <a:xfrm>
              <a:off x="6994575" y="-596600"/>
              <a:ext cx="1136100" cy="1136100"/>
            </a:xfrm>
            <a:prstGeom prst="chord">
              <a:avLst>
                <a:gd fmla="val 114180" name="adj1"/>
                <a:gd fmla="val 10735374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212" name="Google Shape;212;p42"/>
            <p:cNvSpPr/>
            <p:nvPr/>
          </p:nvSpPr>
          <p:spPr>
            <a:xfrm rot="10800000">
              <a:off x="713225" y="4604000"/>
              <a:ext cx="1136100" cy="1136100"/>
            </a:xfrm>
            <a:prstGeom prst="chord">
              <a:avLst>
                <a:gd fmla="val 114180" name="adj1"/>
                <a:gd fmla="val 10735374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3"/>
          <p:cNvSpPr/>
          <p:nvPr/>
        </p:nvSpPr>
        <p:spPr>
          <a:xfrm flipH="1" rot="10800000">
            <a:off x="7795325" y="4604000"/>
            <a:ext cx="1136100" cy="1136100"/>
          </a:xfrm>
          <a:prstGeom prst="chord">
            <a:avLst>
              <a:gd fmla="val 114180" name="adj1"/>
              <a:gd fmla="val 10735374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grpSp>
        <p:nvGrpSpPr>
          <p:cNvPr id="215" name="Google Shape;215;p43"/>
          <p:cNvGrpSpPr/>
          <p:nvPr/>
        </p:nvGrpSpPr>
        <p:grpSpPr>
          <a:xfrm>
            <a:off x="7945725" y="-1952125"/>
            <a:ext cx="2032725" cy="3687110"/>
            <a:chOff x="7945725" y="-1952125"/>
            <a:chExt cx="2032725" cy="3687110"/>
          </a:xfrm>
        </p:grpSpPr>
        <p:sp>
          <p:nvSpPr>
            <p:cNvPr id="216" name="Google Shape;216;p43"/>
            <p:cNvSpPr/>
            <p:nvPr/>
          </p:nvSpPr>
          <p:spPr>
            <a:xfrm flipH="1" rot="-5400000">
              <a:off x="7144125" y="-1150525"/>
              <a:ext cx="2902200" cy="12990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217" name="Google Shape;217;p43"/>
            <p:cNvSpPr/>
            <p:nvPr/>
          </p:nvSpPr>
          <p:spPr>
            <a:xfrm flipH="1" rot="-5400000">
              <a:off x="7877850" y="-365615"/>
              <a:ext cx="2902200" cy="12990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1"/>
          <p:cNvSpPr txBox="1"/>
          <p:nvPr>
            <p:ph type="title"/>
          </p:nvPr>
        </p:nvSpPr>
        <p:spPr>
          <a:xfrm>
            <a:off x="4189750" y="539500"/>
            <a:ext cx="37902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4" name="Google Shape;34;p21"/>
          <p:cNvSpPr txBox="1"/>
          <p:nvPr>
            <p:ph idx="1" type="subTitle"/>
          </p:nvPr>
        </p:nvSpPr>
        <p:spPr>
          <a:xfrm>
            <a:off x="4189750" y="1016800"/>
            <a:ext cx="37902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35" name="Google Shape;35;p21"/>
          <p:cNvSpPr/>
          <p:nvPr>
            <p:ph idx="2" type="pic"/>
          </p:nvPr>
        </p:nvSpPr>
        <p:spPr>
          <a:xfrm>
            <a:off x="3959350" y="2293950"/>
            <a:ext cx="4251000" cy="236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36" name="Google Shape;36;p21"/>
          <p:cNvSpPr/>
          <p:nvPr>
            <p:ph idx="3" type="pic"/>
          </p:nvPr>
        </p:nvSpPr>
        <p:spPr>
          <a:xfrm>
            <a:off x="933650" y="481350"/>
            <a:ext cx="2831700" cy="4180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37" name="Google Shape;37;p21"/>
          <p:cNvGrpSpPr/>
          <p:nvPr/>
        </p:nvGrpSpPr>
        <p:grpSpPr>
          <a:xfrm>
            <a:off x="-4477925" y="-1395544"/>
            <a:ext cx="6979225" cy="2657269"/>
            <a:chOff x="-3615625" y="539506"/>
            <a:chExt cx="6979225" cy="2657269"/>
          </a:xfrm>
        </p:grpSpPr>
        <p:sp>
          <p:nvSpPr>
            <p:cNvPr id="38" name="Google Shape;38;p21"/>
            <p:cNvSpPr/>
            <p:nvPr/>
          </p:nvSpPr>
          <p:spPr>
            <a:xfrm>
              <a:off x="-561000" y="539506"/>
              <a:ext cx="3924600" cy="17316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39" name="Google Shape;39;p21"/>
            <p:cNvSpPr/>
            <p:nvPr/>
          </p:nvSpPr>
          <p:spPr>
            <a:xfrm>
              <a:off x="-3615625" y="1465175"/>
              <a:ext cx="4919100" cy="17316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  <p:grpSp>
        <p:nvGrpSpPr>
          <p:cNvPr id="40" name="Google Shape;40;p21"/>
          <p:cNvGrpSpPr/>
          <p:nvPr/>
        </p:nvGrpSpPr>
        <p:grpSpPr>
          <a:xfrm>
            <a:off x="713225" y="-596600"/>
            <a:ext cx="7417450" cy="6336700"/>
            <a:chOff x="713225" y="-596600"/>
            <a:chExt cx="7417450" cy="6336700"/>
          </a:xfrm>
        </p:grpSpPr>
        <p:sp>
          <p:nvSpPr>
            <p:cNvPr id="41" name="Google Shape;41;p21"/>
            <p:cNvSpPr/>
            <p:nvPr/>
          </p:nvSpPr>
          <p:spPr>
            <a:xfrm>
              <a:off x="6994575" y="-596600"/>
              <a:ext cx="1136100" cy="1136100"/>
            </a:xfrm>
            <a:prstGeom prst="chord">
              <a:avLst>
                <a:gd fmla="val 114180" name="adj1"/>
                <a:gd fmla="val 10735374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42" name="Google Shape;42;p21"/>
            <p:cNvSpPr/>
            <p:nvPr/>
          </p:nvSpPr>
          <p:spPr>
            <a:xfrm rot="10800000">
              <a:off x="713225" y="4604000"/>
              <a:ext cx="1136100" cy="1136100"/>
            </a:xfrm>
            <a:prstGeom prst="chord">
              <a:avLst>
                <a:gd fmla="val 114180" name="adj1"/>
                <a:gd fmla="val 10735374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22"/>
          <p:cNvSpPr txBox="1"/>
          <p:nvPr>
            <p:ph idx="1" type="subTitle"/>
          </p:nvPr>
        </p:nvSpPr>
        <p:spPr>
          <a:xfrm>
            <a:off x="720000" y="2607900"/>
            <a:ext cx="2430900" cy="13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46" name="Google Shape;46;p22"/>
          <p:cNvSpPr txBox="1"/>
          <p:nvPr>
            <p:ph idx="2" type="subTitle"/>
          </p:nvPr>
        </p:nvSpPr>
        <p:spPr>
          <a:xfrm>
            <a:off x="3356540" y="2607900"/>
            <a:ext cx="2430900" cy="13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47" name="Google Shape;47;p22"/>
          <p:cNvSpPr txBox="1"/>
          <p:nvPr>
            <p:ph idx="3" type="subTitle"/>
          </p:nvPr>
        </p:nvSpPr>
        <p:spPr>
          <a:xfrm>
            <a:off x="5993079" y="2607901"/>
            <a:ext cx="2430900" cy="131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48" name="Google Shape;48;p22"/>
          <p:cNvSpPr txBox="1"/>
          <p:nvPr>
            <p:ph idx="4" type="subTitle"/>
          </p:nvPr>
        </p:nvSpPr>
        <p:spPr>
          <a:xfrm>
            <a:off x="720000" y="1745125"/>
            <a:ext cx="24309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49" name="Google Shape;49;p22"/>
          <p:cNvSpPr txBox="1"/>
          <p:nvPr>
            <p:ph idx="5" type="subTitle"/>
          </p:nvPr>
        </p:nvSpPr>
        <p:spPr>
          <a:xfrm>
            <a:off x="3356544" y="1745125"/>
            <a:ext cx="24309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50" name="Google Shape;50;p22"/>
          <p:cNvSpPr txBox="1"/>
          <p:nvPr>
            <p:ph idx="6" type="subTitle"/>
          </p:nvPr>
        </p:nvSpPr>
        <p:spPr>
          <a:xfrm>
            <a:off x="5993079" y="1745125"/>
            <a:ext cx="2430900" cy="769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grpSp>
        <p:nvGrpSpPr>
          <p:cNvPr id="51" name="Google Shape;51;p22"/>
          <p:cNvGrpSpPr/>
          <p:nvPr/>
        </p:nvGrpSpPr>
        <p:grpSpPr>
          <a:xfrm>
            <a:off x="2534225" y="4402100"/>
            <a:ext cx="5431958" cy="2043145"/>
            <a:chOff x="2534225" y="4402100"/>
            <a:chExt cx="5431958" cy="2043145"/>
          </a:xfrm>
        </p:grpSpPr>
        <p:sp>
          <p:nvSpPr>
            <p:cNvPr id="52" name="Google Shape;52;p22"/>
            <p:cNvSpPr/>
            <p:nvPr/>
          </p:nvSpPr>
          <p:spPr>
            <a:xfrm>
              <a:off x="2534225" y="4402100"/>
              <a:ext cx="3123600" cy="15060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53" name="Google Shape;53;p22"/>
            <p:cNvSpPr/>
            <p:nvPr/>
          </p:nvSpPr>
          <p:spPr>
            <a:xfrm>
              <a:off x="4051183" y="4713645"/>
              <a:ext cx="3915000" cy="17316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  <p:sp>
        <p:nvSpPr>
          <p:cNvPr id="54" name="Google Shape;54;p22"/>
          <p:cNvSpPr/>
          <p:nvPr/>
        </p:nvSpPr>
        <p:spPr>
          <a:xfrm>
            <a:off x="7581975" y="-596600"/>
            <a:ext cx="1136100" cy="1136100"/>
          </a:xfrm>
          <a:prstGeom prst="chord">
            <a:avLst>
              <a:gd fmla="val 114180" name="adj1"/>
              <a:gd fmla="val 10735374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7" name="Google Shape;57;p23"/>
          <p:cNvSpPr txBox="1"/>
          <p:nvPr>
            <p:ph idx="1" type="body"/>
          </p:nvPr>
        </p:nvSpPr>
        <p:spPr>
          <a:xfrm>
            <a:off x="720000" y="1139551"/>
            <a:ext cx="7704000" cy="3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58" name="Google Shape;58;p23"/>
          <p:cNvSpPr/>
          <p:nvPr/>
        </p:nvSpPr>
        <p:spPr>
          <a:xfrm flipH="1" rot="10800000">
            <a:off x="7795325" y="4604000"/>
            <a:ext cx="1136100" cy="1136100"/>
          </a:xfrm>
          <a:prstGeom prst="chord">
            <a:avLst>
              <a:gd fmla="val 114180" name="adj1"/>
              <a:gd fmla="val 10735374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grpSp>
        <p:nvGrpSpPr>
          <p:cNvPr id="59" name="Google Shape;59;p23"/>
          <p:cNvGrpSpPr/>
          <p:nvPr/>
        </p:nvGrpSpPr>
        <p:grpSpPr>
          <a:xfrm>
            <a:off x="7945725" y="-1952125"/>
            <a:ext cx="2032725" cy="3687110"/>
            <a:chOff x="7945725" y="-1952125"/>
            <a:chExt cx="2032725" cy="3687110"/>
          </a:xfrm>
        </p:grpSpPr>
        <p:sp>
          <p:nvSpPr>
            <p:cNvPr id="60" name="Google Shape;60;p23"/>
            <p:cNvSpPr/>
            <p:nvPr/>
          </p:nvSpPr>
          <p:spPr>
            <a:xfrm flipH="1" rot="-5400000">
              <a:off x="7144125" y="-1150525"/>
              <a:ext cx="2902200" cy="12990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61" name="Google Shape;61;p23"/>
            <p:cNvSpPr/>
            <p:nvPr/>
          </p:nvSpPr>
          <p:spPr>
            <a:xfrm flipH="1" rot="-5400000">
              <a:off x="7877850" y="-365615"/>
              <a:ext cx="2902200" cy="12990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4"/>
          <p:cNvSpPr txBox="1"/>
          <p:nvPr>
            <p:ph type="title"/>
          </p:nvPr>
        </p:nvSpPr>
        <p:spPr>
          <a:xfrm>
            <a:off x="3922100" y="701132"/>
            <a:ext cx="4294800" cy="105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4" name="Google Shape;64;p24"/>
          <p:cNvSpPr txBox="1"/>
          <p:nvPr>
            <p:ph idx="1" type="subTitle"/>
          </p:nvPr>
        </p:nvSpPr>
        <p:spPr>
          <a:xfrm>
            <a:off x="3922100" y="1815856"/>
            <a:ext cx="4294800" cy="26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65" name="Google Shape;65;p24"/>
          <p:cNvSpPr/>
          <p:nvPr>
            <p:ph idx="2" type="pic"/>
          </p:nvPr>
        </p:nvSpPr>
        <p:spPr>
          <a:xfrm>
            <a:off x="927100" y="560550"/>
            <a:ext cx="2783700" cy="4022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66" name="Google Shape;66;p24"/>
          <p:cNvSpPr/>
          <p:nvPr/>
        </p:nvSpPr>
        <p:spPr>
          <a:xfrm rot="10800000">
            <a:off x="7862725" y="4604000"/>
            <a:ext cx="1136100" cy="1136100"/>
          </a:xfrm>
          <a:prstGeom prst="chord">
            <a:avLst>
              <a:gd fmla="val 114180" name="adj1"/>
              <a:gd fmla="val 10735374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  <p:grpSp>
        <p:nvGrpSpPr>
          <p:cNvPr id="67" name="Google Shape;67;p24"/>
          <p:cNvGrpSpPr/>
          <p:nvPr/>
        </p:nvGrpSpPr>
        <p:grpSpPr>
          <a:xfrm>
            <a:off x="-725697" y="-633047"/>
            <a:ext cx="2877844" cy="7440475"/>
            <a:chOff x="-725697" y="-633047"/>
            <a:chExt cx="2877844" cy="7440475"/>
          </a:xfrm>
        </p:grpSpPr>
        <p:sp>
          <p:nvSpPr>
            <p:cNvPr id="68" name="Google Shape;68;p24"/>
            <p:cNvSpPr/>
            <p:nvPr/>
          </p:nvSpPr>
          <p:spPr>
            <a:xfrm rot="-5400000">
              <a:off x="-1822197" y="463453"/>
              <a:ext cx="3924600" cy="17316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69" name="Google Shape;69;p24"/>
            <p:cNvSpPr/>
            <p:nvPr/>
          </p:nvSpPr>
          <p:spPr>
            <a:xfrm rot="-5400000">
              <a:off x="-1173203" y="3482078"/>
              <a:ext cx="4919100" cy="17316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25"/>
          <p:cNvSpPr txBox="1"/>
          <p:nvPr>
            <p:ph type="title"/>
          </p:nvPr>
        </p:nvSpPr>
        <p:spPr>
          <a:xfrm>
            <a:off x="1588575" y="2625825"/>
            <a:ext cx="2808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2" name="Google Shape;72;p25"/>
          <p:cNvSpPr txBox="1"/>
          <p:nvPr>
            <p:ph idx="2" type="title"/>
          </p:nvPr>
        </p:nvSpPr>
        <p:spPr>
          <a:xfrm>
            <a:off x="1588575" y="1675875"/>
            <a:ext cx="1288800" cy="109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73" name="Google Shape;73;p25"/>
          <p:cNvGrpSpPr/>
          <p:nvPr/>
        </p:nvGrpSpPr>
        <p:grpSpPr>
          <a:xfrm flipH="1">
            <a:off x="713225" y="-596600"/>
            <a:ext cx="7417450" cy="6336700"/>
            <a:chOff x="713225" y="-596600"/>
            <a:chExt cx="7417450" cy="6336700"/>
          </a:xfrm>
        </p:grpSpPr>
        <p:sp>
          <p:nvSpPr>
            <p:cNvPr id="74" name="Google Shape;74;p25"/>
            <p:cNvSpPr/>
            <p:nvPr/>
          </p:nvSpPr>
          <p:spPr>
            <a:xfrm>
              <a:off x="6994575" y="-596600"/>
              <a:ext cx="1136100" cy="1136100"/>
            </a:xfrm>
            <a:prstGeom prst="chord">
              <a:avLst>
                <a:gd fmla="val 114180" name="adj1"/>
                <a:gd fmla="val 10735374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75" name="Google Shape;75;p25"/>
            <p:cNvSpPr/>
            <p:nvPr/>
          </p:nvSpPr>
          <p:spPr>
            <a:xfrm rot="10800000">
              <a:off x="713225" y="4604000"/>
              <a:ext cx="1136100" cy="1136100"/>
            </a:xfrm>
            <a:prstGeom prst="chord">
              <a:avLst>
                <a:gd fmla="val 114180" name="adj1"/>
                <a:gd fmla="val 10735374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  <p:sp>
        <p:nvSpPr>
          <p:cNvPr id="76" name="Google Shape;76;p25"/>
          <p:cNvSpPr/>
          <p:nvPr>
            <p:ph idx="3" type="pic"/>
          </p:nvPr>
        </p:nvSpPr>
        <p:spPr>
          <a:xfrm>
            <a:off x="4771725" y="560550"/>
            <a:ext cx="2783700" cy="4022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6"/>
          <p:cNvSpPr txBox="1"/>
          <p:nvPr>
            <p:ph type="title"/>
          </p:nvPr>
        </p:nvSpPr>
        <p:spPr>
          <a:xfrm>
            <a:off x="713250" y="445025"/>
            <a:ext cx="4635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9" name="Google Shape;79;p26"/>
          <p:cNvSpPr txBox="1"/>
          <p:nvPr>
            <p:ph idx="1" type="body"/>
          </p:nvPr>
        </p:nvSpPr>
        <p:spPr>
          <a:xfrm>
            <a:off x="713250" y="1257575"/>
            <a:ext cx="7717500" cy="23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80" name="Google Shape;80;p26"/>
          <p:cNvGrpSpPr/>
          <p:nvPr/>
        </p:nvGrpSpPr>
        <p:grpSpPr>
          <a:xfrm>
            <a:off x="4204900" y="4239206"/>
            <a:ext cx="6979225" cy="2095794"/>
            <a:chOff x="-3615625" y="1100981"/>
            <a:chExt cx="6979225" cy="2095794"/>
          </a:xfrm>
        </p:grpSpPr>
        <p:sp>
          <p:nvSpPr>
            <p:cNvPr id="81" name="Google Shape;81;p26"/>
            <p:cNvSpPr/>
            <p:nvPr/>
          </p:nvSpPr>
          <p:spPr>
            <a:xfrm>
              <a:off x="-561000" y="1100981"/>
              <a:ext cx="3924600" cy="17316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82" name="Google Shape;82;p26"/>
            <p:cNvSpPr/>
            <p:nvPr/>
          </p:nvSpPr>
          <p:spPr>
            <a:xfrm>
              <a:off x="-3615625" y="1465175"/>
              <a:ext cx="4919100" cy="17316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  <p:grpSp>
        <p:nvGrpSpPr>
          <p:cNvPr id="83" name="Google Shape;83;p26"/>
          <p:cNvGrpSpPr/>
          <p:nvPr/>
        </p:nvGrpSpPr>
        <p:grpSpPr>
          <a:xfrm>
            <a:off x="713225" y="-596600"/>
            <a:ext cx="7417450" cy="6336700"/>
            <a:chOff x="713225" y="-596600"/>
            <a:chExt cx="7417450" cy="6336700"/>
          </a:xfrm>
        </p:grpSpPr>
        <p:sp>
          <p:nvSpPr>
            <p:cNvPr id="84" name="Google Shape;84;p26"/>
            <p:cNvSpPr/>
            <p:nvPr/>
          </p:nvSpPr>
          <p:spPr>
            <a:xfrm>
              <a:off x="6994575" y="-596600"/>
              <a:ext cx="1136100" cy="1136100"/>
            </a:xfrm>
            <a:prstGeom prst="chord">
              <a:avLst>
                <a:gd fmla="val 114180" name="adj1"/>
                <a:gd fmla="val 10735374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85" name="Google Shape;85;p26"/>
            <p:cNvSpPr/>
            <p:nvPr/>
          </p:nvSpPr>
          <p:spPr>
            <a:xfrm rot="10800000">
              <a:off x="713225" y="4604000"/>
              <a:ext cx="1136100" cy="1136100"/>
            </a:xfrm>
            <a:prstGeom prst="chord">
              <a:avLst>
                <a:gd fmla="val 114180" name="adj1"/>
                <a:gd fmla="val 10735374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7"/>
          <p:cNvSpPr txBox="1"/>
          <p:nvPr>
            <p:ph type="title"/>
          </p:nvPr>
        </p:nvSpPr>
        <p:spPr>
          <a:xfrm>
            <a:off x="900275" y="538975"/>
            <a:ext cx="2603100" cy="114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" name="Google Shape;88;p27"/>
          <p:cNvSpPr txBox="1"/>
          <p:nvPr>
            <p:ph idx="1" type="subTitle"/>
          </p:nvPr>
        </p:nvSpPr>
        <p:spPr>
          <a:xfrm>
            <a:off x="900275" y="1798825"/>
            <a:ext cx="2603100" cy="10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89" name="Google Shape;89;p27"/>
          <p:cNvSpPr/>
          <p:nvPr>
            <p:ph idx="2" type="pic"/>
          </p:nvPr>
        </p:nvSpPr>
        <p:spPr>
          <a:xfrm>
            <a:off x="6248850" y="538975"/>
            <a:ext cx="2344500" cy="4064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90" name="Google Shape;90;p27"/>
          <p:cNvSpPr/>
          <p:nvPr>
            <p:ph idx="3" type="pic"/>
          </p:nvPr>
        </p:nvSpPr>
        <p:spPr>
          <a:xfrm>
            <a:off x="713225" y="2902650"/>
            <a:ext cx="2977200" cy="1701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91" name="Google Shape;91;p27"/>
          <p:cNvSpPr/>
          <p:nvPr>
            <p:ph idx="4" type="pic"/>
          </p:nvPr>
        </p:nvSpPr>
        <p:spPr>
          <a:xfrm>
            <a:off x="3826788" y="538975"/>
            <a:ext cx="2285700" cy="4064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92" name="Google Shape;92;p27"/>
          <p:cNvGrpSpPr/>
          <p:nvPr/>
        </p:nvGrpSpPr>
        <p:grpSpPr>
          <a:xfrm>
            <a:off x="7483500" y="3938431"/>
            <a:ext cx="5164450" cy="2657269"/>
            <a:chOff x="-1800850" y="539506"/>
            <a:chExt cx="5164450" cy="2657269"/>
          </a:xfrm>
        </p:grpSpPr>
        <p:sp>
          <p:nvSpPr>
            <p:cNvPr id="93" name="Google Shape;93;p27"/>
            <p:cNvSpPr/>
            <p:nvPr/>
          </p:nvSpPr>
          <p:spPr>
            <a:xfrm>
              <a:off x="-561000" y="539506"/>
              <a:ext cx="3924600" cy="17316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94" name="Google Shape;94;p27"/>
            <p:cNvSpPr/>
            <p:nvPr/>
          </p:nvSpPr>
          <p:spPr>
            <a:xfrm>
              <a:off x="-1800850" y="1465175"/>
              <a:ext cx="4919100" cy="17316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  <p:sp>
        <p:nvSpPr>
          <p:cNvPr id="95" name="Google Shape;95;p27"/>
          <p:cNvSpPr/>
          <p:nvPr/>
        </p:nvSpPr>
        <p:spPr>
          <a:xfrm>
            <a:off x="2690700" y="-596600"/>
            <a:ext cx="1136100" cy="1136100"/>
          </a:xfrm>
          <a:prstGeom prst="chord">
            <a:avLst>
              <a:gd fmla="val 114180" name="adj1"/>
              <a:gd fmla="val 10735374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Overlock"/>
              <a:ea typeface="Overlock"/>
              <a:cs typeface="Overlock"/>
              <a:sym typeface="Overlock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b="1" i="0" sz="3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b="1" i="0" sz="3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b="1" i="0" sz="3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b="1" i="0" sz="3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b="1" i="0" sz="3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b="1" i="0" sz="3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b="1" i="0" sz="3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b="1" i="0" sz="3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b="1" i="0" sz="3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" name="Google Shape;7;p18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b="0"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b="0"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b="0"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b="0"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b="0"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b="0"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b="0"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b="0"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Inter"/>
              <a:buChar char="■"/>
              <a:defRPr b="0" i="0" sz="12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2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jpg"/><Relationship Id="rId4" Type="http://schemas.openxmlformats.org/officeDocument/2006/relationships/image" Target="../media/image25.png"/><Relationship Id="rId5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3.jpg"/><Relationship Id="rId5" Type="http://schemas.openxmlformats.org/officeDocument/2006/relationships/image" Target="../media/image6.jpg"/><Relationship Id="rId6" Type="http://schemas.openxmlformats.org/officeDocument/2006/relationships/image" Target="../media/image4.png"/><Relationship Id="rId7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Relationship Id="rId5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"/>
          <p:cNvSpPr txBox="1"/>
          <p:nvPr>
            <p:ph type="ctrTitle"/>
          </p:nvPr>
        </p:nvSpPr>
        <p:spPr>
          <a:xfrm>
            <a:off x="5617450" y="2252175"/>
            <a:ext cx="3077400" cy="92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5200"/>
              <a:buNone/>
            </a:pPr>
            <a:r>
              <a:rPr b="0" lang="en" sz="1200">
                <a:solidFill>
                  <a:srgbClr val="191919"/>
                </a:solidFill>
                <a:latin typeface="Unbounded Black"/>
                <a:ea typeface="Unbounded Black"/>
                <a:cs typeface="Unbounded Black"/>
                <a:sym typeface="Unbounded Black"/>
              </a:rPr>
              <a:t>Sede: </a:t>
            </a:r>
            <a:r>
              <a:rPr b="0" lang="en" sz="1200">
                <a:solidFill>
                  <a:srgbClr val="191919"/>
                </a:solidFill>
                <a:latin typeface="Unbounded"/>
                <a:ea typeface="Unbounded"/>
                <a:cs typeface="Unbounded"/>
                <a:sym typeface="Unbounded"/>
              </a:rPr>
              <a:t>DuocUC Puente Alto</a:t>
            </a:r>
            <a:endParaRPr b="0" sz="1200">
              <a:solidFill>
                <a:srgbClr val="191919"/>
              </a:solidFill>
              <a:latin typeface="Unbounded Black"/>
              <a:ea typeface="Unbounded Black"/>
              <a:cs typeface="Unbounded Black"/>
              <a:sym typeface="Unbounded Black"/>
            </a:endParaRPr>
          </a:p>
          <a:p>
            <a:pPr indent="0" lvl="0" marL="0" rtl="0" algn="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SzPts val="5200"/>
              <a:buNone/>
            </a:pPr>
            <a:r>
              <a:rPr b="0" lang="en" sz="1200">
                <a:solidFill>
                  <a:srgbClr val="191919"/>
                </a:solidFill>
                <a:latin typeface="Unbounded Black"/>
                <a:ea typeface="Unbounded Black"/>
                <a:cs typeface="Unbounded Black"/>
                <a:sym typeface="Unbounded Black"/>
              </a:rPr>
              <a:t>Año: </a:t>
            </a:r>
            <a:r>
              <a:rPr b="0" lang="en" sz="1200">
                <a:solidFill>
                  <a:srgbClr val="191919"/>
                </a:solidFill>
                <a:latin typeface="Unbounded"/>
                <a:ea typeface="Unbounded"/>
                <a:cs typeface="Unbounded"/>
                <a:sym typeface="Unbounded"/>
              </a:rPr>
              <a:t>2025</a:t>
            </a:r>
            <a:endParaRPr sz="5200"/>
          </a:p>
        </p:txBody>
      </p:sp>
      <p:grpSp>
        <p:nvGrpSpPr>
          <p:cNvPr id="223" name="Google Shape;223;p1"/>
          <p:cNvGrpSpPr/>
          <p:nvPr/>
        </p:nvGrpSpPr>
        <p:grpSpPr>
          <a:xfrm>
            <a:off x="-3615625" y="539506"/>
            <a:ext cx="6979225" cy="2657269"/>
            <a:chOff x="-3615625" y="539506"/>
            <a:chExt cx="6979225" cy="2657269"/>
          </a:xfrm>
        </p:grpSpPr>
        <p:sp>
          <p:nvSpPr>
            <p:cNvPr id="224" name="Google Shape;224;p1"/>
            <p:cNvSpPr/>
            <p:nvPr/>
          </p:nvSpPr>
          <p:spPr>
            <a:xfrm>
              <a:off x="-561000" y="539506"/>
              <a:ext cx="3924600" cy="17316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225" name="Google Shape;225;p1"/>
            <p:cNvSpPr/>
            <p:nvPr/>
          </p:nvSpPr>
          <p:spPr>
            <a:xfrm>
              <a:off x="-3615625" y="1465175"/>
              <a:ext cx="4919100" cy="17316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  <p:pic>
        <p:nvPicPr>
          <p:cNvPr id="226" name="Google Shape;226;p1" title="Blue and Black Minimalist Brand Logo (5).png"/>
          <p:cNvPicPr preferRelativeResize="0"/>
          <p:nvPr/>
        </p:nvPicPr>
        <p:blipFill rotWithShape="1">
          <a:blip r:embed="rId3">
            <a:alphaModFix/>
          </a:blip>
          <a:srcRect b="40212" l="10481" r="19114" t="35478"/>
          <a:stretch/>
        </p:blipFill>
        <p:spPr>
          <a:xfrm>
            <a:off x="163125" y="107225"/>
            <a:ext cx="1039675" cy="35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1"/>
          <p:cNvSpPr txBox="1"/>
          <p:nvPr/>
        </p:nvSpPr>
        <p:spPr>
          <a:xfrm>
            <a:off x="6668675" y="3092575"/>
            <a:ext cx="1974300" cy="475800"/>
          </a:xfrm>
          <a:prstGeom prst="rect">
            <a:avLst/>
          </a:prstGeom>
          <a:solidFill>
            <a:srgbClr val="5344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" sz="1600" u="none" cap="none" strike="noStrike">
                <a:solidFill>
                  <a:srgbClr val="FFFBF4"/>
                </a:solidFill>
                <a:latin typeface="Fira Sans"/>
                <a:ea typeface="Fira Sans"/>
                <a:cs typeface="Fira Sans"/>
                <a:sym typeface="Fira Sans"/>
              </a:rPr>
              <a:t>Integrantes:</a:t>
            </a:r>
            <a:endParaRPr b="0" i="0" sz="1600" u="none" cap="none" strike="noStrike">
              <a:solidFill>
                <a:srgbClr val="FFFBF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8" name="Google Shape;228;p1"/>
          <p:cNvSpPr txBox="1"/>
          <p:nvPr/>
        </p:nvSpPr>
        <p:spPr>
          <a:xfrm>
            <a:off x="6851675" y="3604775"/>
            <a:ext cx="16083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-  Felipe Lorca</a:t>
            </a:r>
            <a:endParaRPr b="0" i="0" sz="11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 - Sebastián Muñoz</a:t>
            </a:r>
            <a:endParaRPr b="0" i="0" sz="1100" u="none" cap="none" strike="noStrike">
              <a:solidFill>
                <a:srgbClr val="000000"/>
              </a:solidFill>
              <a:latin typeface="Cambria"/>
              <a:ea typeface="Cambria"/>
              <a:cs typeface="Cambria"/>
              <a:sym typeface="Cambria"/>
            </a:endParaRPr>
          </a:p>
          <a:p>
            <a:pPr indent="0" lvl="0" marL="0" marR="0" rtl="0" algn="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- Juan Paillan</a:t>
            </a:r>
            <a:br>
              <a:rPr b="0" i="0" lang="en" sz="11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b="0" i="0" lang="en" sz="11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- Almendra Pavez</a:t>
            </a:r>
            <a:br>
              <a:rPr b="0" i="0" lang="en" sz="11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</a:br>
            <a:r>
              <a:rPr b="0" i="0" lang="en" sz="1100" u="none" cap="none" strike="noStrike">
                <a:solidFill>
                  <a:srgbClr val="000000"/>
                </a:solidFill>
                <a:latin typeface="Cambria"/>
                <a:ea typeface="Cambria"/>
                <a:cs typeface="Cambria"/>
                <a:sym typeface="Cambria"/>
              </a:rPr>
              <a:t>- Michael Rubio</a:t>
            </a:r>
            <a:endParaRPr b="0" i="0" sz="12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9" name="Google Shape;229;p1"/>
          <p:cNvSpPr txBox="1"/>
          <p:nvPr/>
        </p:nvSpPr>
        <p:spPr>
          <a:xfrm>
            <a:off x="6020100" y="1583600"/>
            <a:ext cx="3000000" cy="546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600"/>
              <a:buFont typeface="Arial"/>
              <a:buNone/>
            </a:pPr>
            <a:r>
              <a:rPr b="0" i="0" lang="en" sz="4600" u="none" cap="none" strike="noStrike">
                <a:solidFill>
                  <a:srgbClr val="503259"/>
                </a:solidFill>
                <a:latin typeface="Unbounded Black"/>
                <a:ea typeface="Unbounded Black"/>
                <a:cs typeface="Unbounded Black"/>
                <a:sym typeface="Unbounded Black"/>
              </a:rPr>
              <a:t>AirLink</a:t>
            </a:r>
            <a:endParaRPr b="0" i="0" sz="4600" u="none" cap="none" strike="noStrike">
              <a:solidFill>
                <a:srgbClr val="503259"/>
              </a:solidFill>
              <a:latin typeface="Unbounded Black"/>
              <a:ea typeface="Unbounded Black"/>
              <a:cs typeface="Unbounded Black"/>
              <a:sym typeface="Unbounded Black"/>
            </a:endParaRPr>
          </a:p>
        </p:txBody>
      </p:sp>
      <p:pic>
        <p:nvPicPr>
          <p:cNvPr id="230" name="Google Shape;230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69475" y="1047175"/>
            <a:ext cx="2463000" cy="16419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pic>
        <p:nvPicPr>
          <p:cNvPr id="231" name="Google Shape;231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660925" y="2409050"/>
            <a:ext cx="2916300" cy="16419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  <a:reflection blurRad="0" dir="5400000" dist="38100" endA="0" endPos="30000" fadeDir="5400012" kx="0" rotWithShape="0" algn="bl" stA="19000" stPos="0" sy="-100000" ky="0"/>
          </a:effectLst>
        </p:spPr>
      </p:pic>
      <p:grpSp>
        <p:nvGrpSpPr>
          <p:cNvPr id="232" name="Google Shape;232;p1"/>
          <p:cNvGrpSpPr/>
          <p:nvPr/>
        </p:nvGrpSpPr>
        <p:grpSpPr>
          <a:xfrm>
            <a:off x="2488096" y="2167733"/>
            <a:ext cx="604865" cy="667941"/>
            <a:chOff x="4842026" y="534551"/>
            <a:chExt cx="1039466" cy="1217093"/>
          </a:xfrm>
        </p:grpSpPr>
        <p:grpSp>
          <p:nvGrpSpPr>
            <p:cNvPr id="233" name="Google Shape;233;p1"/>
            <p:cNvGrpSpPr/>
            <p:nvPr/>
          </p:nvGrpSpPr>
          <p:grpSpPr>
            <a:xfrm>
              <a:off x="4842026" y="534551"/>
              <a:ext cx="1039466" cy="1217093"/>
              <a:chOff x="5730743" y="656888"/>
              <a:chExt cx="812400" cy="951300"/>
            </a:xfrm>
          </p:grpSpPr>
          <p:grpSp>
            <p:nvGrpSpPr>
              <p:cNvPr id="234" name="Google Shape;234;p1"/>
              <p:cNvGrpSpPr/>
              <p:nvPr/>
            </p:nvGrpSpPr>
            <p:grpSpPr>
              <a:xfrm>
                <a:off x="5730743" y="726350"/>
                <a:ext cx="812400" cy="812400"/>
                <a:chOff x="5730743" y="726350"/>
                <a:chExt cx="812400" cy="812400"/>
              </a:xfrm>
            </p:grpSpPr>
            <p:sp>
              <p:nvSpPr>
                <p:cNvPr id="235" name="Google Shape;235;p1"/>
                <p:cNvSpPr/>
                <p:nvPr/>
              </p:nvSpPr>
              <p:spPr>
                <a:xfrm>
                  <a:off x="6136943" y="726350"/>
                  <a:ext cx="406200" cy="406200"/>
                </a:xfrm>
                <a:prstGeom prst="round2DiagRect">
                  <a:avLst>
                    <a:gd fmla="val 50000" name="adj1"/>
                    <a:gd fmla="val 0" name="adj2"/>
                  </a:avLst>
                </a:prstGeom>
                <a:solidFill>
                  <a:srgbClr val="503259"/>
                </a:solidFill>
                <a:ln>
                  <a:noFill/>
                </a:ln>
              </p:spPr>
              <p:txBody>
                <a:bodyPr anchorCtr="0" anchor="ctr" bIns="53200" lIns="53200" spcFirstLastPara="1" rIns="53200" wrap="square" tIns="53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14"/>
                    <a:buFont typeface="Arial"/>
                    <a:buNone/>
                  </a:pPr>
                  <a:r>
                    <a:t/>
                  </a:r>
                  <a:endParaRPr b="0" i="0" sz="814" u="none" cap="none" strike="noStrik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236" name="Google Shape;236;p1"/>
                <p:cNvSpPr/>
                <p:nvPr/>
              </p:nvSpPr>
              <p:spPr>
                <a:xfrm flipH="1" rot="10800000">
                  <a:off x="6136943" y="1132550"/>
                  <a:ext cx="406200" cy="406200"/>
                </a:xfrm>
                <a:prstGeom prst="round2DiagRect">
                  <a:avLst>
                    <a:gd fmla="val 50000" name="adj1"/>
                    <a:gd fmla="val 0" name="adj2"/>
                  </a:avLst>
                </a:prstGeom>
                <a:solidFill>
                  <a:srgbClr val="765186"/>
                </a:solidFill>
                <a:ln>
                  <a:noFill/>
                </a:ln>
              </p:spPr>
              <p:txBody>
                <a:bodyPr anchorCtr="0" anchor="ctr" bIns="53200" lIns="53200" spcFirstLastPara="1" rIns="53200" wrap="square" tIns="53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14"/>
                    <a:buFont typeface="Arial"/>
                    <a:buNone/>
                  </a:pPr>
                  <a:r>
                    <a:t/>
                  </a:r>
                  <a:endParaRPr b="0" i="0" sz="814" u="none" cap="none" strike="noStrik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237" name="Google Shape;237;p1"/>
                <p:cNvSpPr/>
                <p:nvPr/>
              </p:nvSpPr>
              <p:spPr>
                <a:xfrm flipH="1">
                  <a:off x="5730743" y="726350"/>
                  <a:ext cx="406200" cy="406200"/>
                </a:xfrm>
                <a:prstGeom prst="round2DiagRect">
                  <a:avLst>
                    <a:gd fmla="val 50000" name="adj1"/>
                    <a:gd fmla="val 0" name="adj2"/>
                  </a:avLst>
                </a:prstGeom>
                <a:solidFill>
                  <a:srgbClr val="22244E"/>
                </a:solidFill>
                <a:ln>
                  <a:noFill/>
                </a:ln>
              </p:spPr>
              <p:txBody>
                <a:bodyPr anchorCtr="0" anchor="ctr" bIns="53200" lIns="53200" spcFirstLastPara="1" rIns="53200" wrap="square" tIns="53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14"/>
                    <a:buFont typeface="Arial"/>
                    <a:buNone/>
                  </a:pPr>
                  <a:r>
                    <a:t/>
                  </a:r>
                  <a:endParaRPr b="0" i="0" sz="814" u="none" cap="none" strike="noStrik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238" name="Google Shape;238;p1"/>
                <p:cNvSpPr/>
                <p:nvPr/>
              </p:nvSpPr>
              <p:spPr>
                <a:xfrm rot="10800000">
                  <a:off x="5730743" y="1132550"/>
                  <a:ext cx="406200" cy="406200"/>
                </a:xfrm>
                <a:prstGeom prst="round2DiagRect">
                  <a:avLst>
                    <a:gd fmla="val 50000" name="adj1"/>
                    <a:gd fmla="val 0" name="adj2"/>
                  </a:avLst>
                </a:prstGeom>
                <a:solidFill>
                  <a:srgbClr val="B07CC6"/>
                </a:solidFill>
                <a:ln>
                  <a:noFill/>
                </a:ln>
              </p:spPr>
              <p:txBody>
                <a:bodyPr anchorCtr="0" anchor="ctr" bIns="53200" lIns="53200" spcFirstLastPara="1" rIns="53200" wrap="square" tIns="532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814"/>
                    <a:buFont typeface="Arial"/>
                    <a:buNone/>
                  </a:pPr>
                  <a:r>
                    <a:t/>
                  </a:r>
                  <a:endParaRPr b="0" i="0" sz="814" u="none" cap="none" strike="noStrike">
                    <a:solidFill>
                      <a:srgbClr val="000000"/>
                    </a:solidFill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239" name="Google Shape;239;p1"/>
              <p:cNvSpPr/>
              <p:nvPr/>
            </p:nvSpPr>
            <p:spPr>
              <a:xfrm>
                <a:off x="5973443" y="969050"/>
                <a:ext cx="327000" cy="3270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53200" lIns="53200" spcFirstLastPara="1" rIns="53200" wrap="square" tIns="53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14"/>
                  <a:buFont typeface="Arial"/>
                  <a:buNone/>
                </a:pPr>
                <a:r>
                  <a:t/>
                </a:r>
                <a:endParaRPr b="0" i="0" sz="814" u="none" cap="none" strike="noStrike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40" name="Google Shape;240;p1"/>
              <p:cNvSpPr/>
              <p:nvPr/>
            </p:nvSpPr>
            <p:spPr>
              <a:xfrm>
                <a:off x="5799987" y="656888"/>
                <a:ext cx="147900" cy="147900"/>
              </a:xfrm>
              <a:prstGeom prst="ellipse">
                <a:avLst/>
              </a:prstGeom>
              <a:solidFill>
                <a:srgbClr val="22244E"/>
              </a:solidFill>
              <a:ln cap="flat" cmpd="sng" w="110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53200" lIns="53200" spcFirstLastPara="1" rIns="53200" wrap="square" tIns="53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14"/>
                  <a:buFont typeface="Arial"/>
                  <a:buNone/>
                </a:pPr>
                <a:r>
                  <a:t/>
                </a:r>
                <a:endParaRPr b="0" i="0" sz="814" u="none" cap="none" strike="noStrike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41" name="Google Shape;241;p1"/>
              <p:cNvSpPr/>
              <p:nvPr/>
            </p:nvSpPr>
            <p:spPr>
              <a:xfrm>
                <a:off x="5799987" y="1460288"/>
                <a:ext cx="147900" cy="147900"/>
              </a:xfrm>
              <a:prstGeom prst="ellipse">
                <a:avLst/>
              </a:prstGeom>
              <a:solidFill>
                <a:srgbClr val="B07CC6"/>
              </a:solidFill>
              <a:ln cap="flat" cmpd="sng" w="110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53200" lIns="53200" spcFirstLastPara="1" rIns="53200" wrap="square" tIns="53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14"/>
                  <a:buFont typeface="Arial"/>
                  <a:buNone/>
                </a:pPr>
                <a:r>
                  <a:t/>
                </a:r>
                <a:endParaRPr b="0" i="0" sz="814" u="none" cap="none" strike="noStrike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42" name="Google Shape;242;p1"/>
              <p:cNvSpPr/>
              <p:nvPr/>
            </p:nvSpPr>
            <p:spPr>
              <a:xfrm>
                <a:off x="6326037" y="656888"/>
                <a:ext cx="147900" cy="147900"/>
              </a:xfrm>
              <a:prstGeom prst="ellipse">
                <a:avLst/>
              </a:prstGeom>
              <a:solidFill>
                <a:srgbClr val="503259"/>
              </a:solidFill>
              <a:ln cap="flat" cmpd="sng" w="110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53200" lIns="53200" spcFirstLastPara="1" rIns="53200" wrap="square" tIns="53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14"/>
                  <a:buFont typeface="Arial"/>
                  <a:buNone/>
                </a:pPr>
                <a:r>
                  <a:t/>
                </a:r>
                <a:endParaRPr b="0" i="0" sz="814" u="none" cap="none" strike="noStrike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43" name="Google Shape;243;p1"/>
              <p:cNvSpPr/>
              <p:nvPr/>
            </p:nvSpPr>
            <p:spPr>
              <a:xfrm>
                <a:off x="6326037" y="1460288"/>
                <a:ext cx="147900" cy="147900"/>
              </a:xfrm>
              <a:prstGeom prst="ellipse">
                <a:avLst/>
              </a:prstGeom>
              <a:solidFill>
                <a:srgbClr val="765186"/>
              </a:solidFill>
              <a:ln cap="flat" cmpd="sng" w="110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53200" lIns="53200" spcFirstLastPara="1" rIns="53200" wrap="square" tIns="532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814"/>
                  <a:buFont typeface="Arial"/>
                  <a:buNone/>
                </a:pPr>
                <a:r>
                  <a:t/>
                </a:r>
                <a:endParaRPr b="0" i="0" sz="814" u="none" cap="none" strike="noStrike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244" name="Google Shape;244;p1"/>
            <p:cNvSpPr/>
            <p:nvPr/>
          </p:nvSpPr>
          <p:spPr>
            <a:xfrm>
              <a:off x="5110626" y="892261"/>
              <a:ext cx="501900" cy="501900"/>
            </a:xfrm>
            <a:prstGeom prst="ellipse">
              <a:avLst/>
            </a:prstGeom>
            <a:noFill/>
            <a:ln cap="flat" cmpd="sng" w="110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3200" lIns="53200" spcFirstLastPara="1" rIns="53200" wrap="square" tIns="532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14"/>
                <a:buFont typeface="Arial"/>
                <a:buNone/>
              </a:pPr>
              <a:r>
                <a:t/>
              </a:r>
              <a:endParaRPr b="0" i="0" sz="814" u="none" cap="none" strike="noStrike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245" name="Google Shape;245;p1" title="Blue and Black Minimalist Brand Logo (5).png"/>
          <p:cNvPicPr preferRelativeResize="0"/>
          <p:nvPr/>
        </p:nvPicPr>
        <p:blipFill rotWithShape="1">
          <a:blip r:embed="rId3">
            <a:alphaModFix/>
          </a:blip>
          <a:srcRect b="40212" l="10481" r="19114" t="35478"/>
          <a:stretch/>
        </p:blipFill>
        <p:spPr>
          <a:xfrm rot="1024193">
            <a:off x="3910378" y="2917091"/>
            <a:ext cx="585014" cy="201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1" title="Blue and Black Minimalist Brand Logo (5).png"/>
          <p:cNvPicPr preferRelativeResize="0"/>
          <p:nvPr/>
        </p:nvPicPr>
        <p:blipFill rotWithShape="1">
          <a:blip r:embed="rId3">
            <a:alphaModFix/>
          </a:blip>
          <a:srcRect b="40212" l="10481" r="19114" t="35478"/>
          <a:stretch/>
        </p:blipFill>
        <p:spPr>
          <a:xfrm>
            <a:off x="2433625" y="1717325"/>
            <a:ext cx="495500" cy="1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1"/>
          <p:cNvSpPr txBox="1"/>
          <p:nvPr/>
        </p:nvSpPr>
        <p:spPr>
          <a:xfrm>
            <a:off x="2749500" y="4483175"/>
            <a:ext cx="30000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Unbounded Black"/>
                <a:ea typeface="Unbounded Black"/>
                <a:cs typeface="Unbounded Black"/>
                <a:sym typeface="Unbounded Black"/>
              </a:rPr>
              <a:t>Portafolio Titulo</a:t>
            </a:r>
            <a:endParaRPr b="0" i="0" sz="800" u="none" cap="none" strike="noStrike">
              <a:solidFill>
                <a:schemeClr val="dk1"/>
              </a:solidFill>
              <a:latin typeface="Unbounded Black"/>
              <a:ea typeface="Unbounded Black"/>
              <a:cs typeface="Unbounded Black"/>
              <a:sym typeface="Unbounded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0" lang="en" sz="800" u="none" cap="none" strike="noStrike">
                <a:solidFill>
                  <a:schemeClr val="dk1"/>
                </a:solidFill>
                <a:latin typeface="Unbounded Black"/>
                <a:ea typeface="Unbounded Black"/>
                <a:cs typeface="Unbounded Black"/>
                <a:sym typeface="Unbounded Black"/>
              </a:rPr>
              <a:t>Ingeniería en Informática</a:t>
            </a:r>
            <a:endParaRPr b="0" i="0" sz="800" u="none" cap="none" strike="noStrike">
              <a:solidFill>
                <a:schemeClr val="dk1"/>
              </a:solidFill>
              <a:latin typeface="Unbounded Black"/>
              <a:ea typeface="Unbounded Black"/>
              <a:cs typeface="Unbounded Black"/>
              <a:sym typeface="Unbounded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g38f2cb100ea_3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1000" y="343375"/>
            <a:ext cx="563622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8f2cb100ea_0_46"/>
          <p:cNvSpPr txBox="1"/>
          <p:nvPr>
            <p:ph type="title"/>
          </p:nvPr>
        </p:nvSpPr>
        <p:spPr>
          <a:xfrm>
            <a:off x="2676900" y="96725"/>
            <a:ext cx="3790200" cy="53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Matriz de Riesgos</a:t>
            </a:r>
            <a:endParaRPr/>
          </a:p>
        </p:txBody>
      </p:sp>
      <p:pic>
        <p:nvPicPr>
          <p:cNvPr id="337" name="Google Shape;337;g38f2cb100ea_0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4025"/>
            <a:ext cx="8839202" cy="2603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944abf1caa_0_0"/>
          <p:cNvSpPr txBox="1"/>
          <p:nvPr>
            <p:ph type="title"/>
          </p:nvPr>
        </p:nvSpPr>
        <p:spPr>
          <a:xfrm>
            <a:off x="2676900" y="96725"/>
            <a:ext cx="4414200" cy="53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Diccionario de Datos</a:t>
            </a:r>
            <a:endParaRPr/>
          </a:p>
        </p:txBody>
      </p:sp>
      <p:pic>
        <p:nvPicPr>
          <p:cNvPr id="343" name="Google Shape;343;g3944abf1caa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4025"/>
            <a:ext cx="8839200" cy="3584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8f2cb100ea_0_74"/>
          <p:cNvSpPr txBox="1"/>
          <p:nvPr>
            <p:ph type="title"/>
          </p:nvPr>
        </p:nvSpPr>
        <p:spPr>
          <a:xfrm>
            <a:off x="2023138" y="728400"/>
            <a:ext cx="5403600" cy="53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Arquitectura, modelos 4+1.</a:t>
            </a:r>
            <a:endParaRPr/>
          </a:p>
        </p:txBody>
      </p:sp>
      <p:pic>
        <p:nvPicPr>
          <p:cNvPr id="349" name="Google Shape;349;g38f2cb100ea_0_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375" y="1263300"/>
            <a:ext cx="5447122" cy="3404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8f2cb100ea_0_152"/>
          <p:cNvSpPr txBox="1"/>
          <p:nvPr>
            <p:ph type="title"/>
          </p:nvPr>
        </p:nvSpPr>
        <p:spPr>
          <a:xfrm>
            <a:off x="335825" y="548275"/>
            <a:ext cx="3295800" cy="53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 DE ACTIVIDADES </a:t>
            </a:r>
            <a:endParaRPr/>
          </a:p>
        </p:txBody>
      </p:sp>
      <p:pic>
        <p:nvPicPr>
          <p:cNvPr id="355" name="Google Shape;355;g38f2cb100ea_0_152" title="Generar reporte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167" y="977825"/>
            <a:ext cx="3352858" cy="416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g38f2cb100ea_0_152" title="Integración con Método de Pago.drawi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3475" y="56475"/>
            <a:ext cx="4147276" cy="497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8f2cb100ea_0_159"/>
          <p:cNvSpPr txBox="1"/>
          <p:nvPr>
            <p:ph type="title"/>
          </p:nvPr>
        </p:nvSpPr>
        <p:spPr>
          <a:xfrm>
            <a:off x="2236125" y="543875"/>
            <a:ext cx="5761500" cy="53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 DE CLASES</a:t>
            </a:r>
            <a:endParaRPr/>
          </a:p>
        </p:txBody>
      </p:sp>
      <p:pic>
        <p:nvPicPr>
          <p:cNvPr id="362" name="Google Shape;362;g38f2cb100ea_0_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2650" y="1117700"/>
            <a:ext cx="6490413" cy="3759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38f2cb100ea_0_169"/>
          <p:cNvSpPr txBox="1"/>
          <p:nvPr>
            <p:ph type="title"/>
          </p:nvPr>
        </p:nvSpPr>
        <p:spPr>
          <a:xfrm>
            <a:off x="278775" y="570200"/>
            <a:ext cx="8527200" cy="53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 DE PAQUETE  Y COMPONENTES </a:t>
            </a:r>
            <a:endParaRPr/>
          </a:p>
        </p:txBody>
      </p:sp>
      <p:pic>
        <p:nvPicPr>
          <p:cNvPr id="368" name="Google Shape;368;g38f2cb100ea_0_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02900"/>
            <a:ext cx="8839200" cy="3298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8f2cb100ea_0_176"/>
          <p:cNvSpPr txBox="1"/>
          <p:nvPr>
            <p:ph type="title"/>
          </p:nvPr>
        </p:nvSpPr>
        <p:spPr>
          <a:xfrm>
            <a:off x="2977800" y="114125"/>
            <a:ext cx="2742900" cy="27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DIAGRAMA DE SECUENCIA </a:t>
            </a:r>
            <a:endParaRPr sz="1500"/>
          </a:p>
        </p:txBody>
      </p:sp>
      <p:pic>
        <p:nvPicPr>
          <p:cNvPr id="374" name="Google Shape;374;g38f2cb100ea_0_176" title="Autentificarusuario.jpe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525" y="416125"/>
            <a:ext cx="4730075" cy="226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g38f2cb100ea_0_176" title="GenerarReporte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775" y="2327225"/>
            <a:ext cx="4890199" cy="239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g38f2cb100ea_0_176" title="CalcularPago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0975" y="566775"/>
            <a:ext cx="4085849" cy="2860475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38f2cb100ea_0_176"/>
          <p:cNvSpPr/>
          <p:nvPr/>
        </p:nvSpPr>
        <p:spPr>
          <a:xfrm>
            <a:off x="5147625" y="686725"/>
            <a:ext cx="315300" cy="696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8" name="Google Shape;378;g38f2cb100ea_0_176"/>
          <p:cNvSpPr txBox="1"/>
          <p:nvPr/>
        </p:nvSpPr>
        <p:spPr>
          <a:xfrm>
            <a:off x="5096300" y="594100"/>
            <a:ext cx="1014000" cy="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00">
                <a:solidFill>
                  <a:srgbClr val="1155CC"/>
                </a:solidFill>
                <a:highlight>
                  <a:srgbClr val="4A86E8"/>
                </a:highlight>
                <a:latin typeface="Inter"/>
                <a:ea typeface="Inter"/>
                <a:cs typeface="Inter"/>
                <a:sym typeface="Inter"/>
              </a:rPr>
              <a:t>Usuario</a:t>
            </a:r>
            <a:endParaRPr b="1" sz="500">
              <a:solidFill>
                <a:srgbClr val="1155CC"/>
              </a:solidFill>
              <a:highlight>
                <a:srgbClr val="4A86E8"/>
              </a:highlight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8f2cb100ea_0_183"/>
          <p:cNvSpPr txBox="1"/>
          <p:nvPr>
            <p:ph type="title"/>
          </p:nvPr>
        </p:nvSpPr>
        <p:spPr>
          <a:xfrm>
            <a:off x="3099125" y="105525"/>
            <a:ext cx="2682900" cy="26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MODELO RELACIONAL</a:t>
            </a:r>
            <a:r>
              <a:rPr lang="en" sz="2600"/>
              <a:t> </a:t>
            </a:r>
            <a:endParaRPr sz="2600"/>
          </a:p>
        </p:txBody>
      </p:sp>
      <p:pic>
        <p:nvPicPr>
          <p:cNvPr id="384" name="Google Shape;384;g38f2cb100ea_0_183" title="mo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00" y="296500"/>
            <a:ext cx="9049651" cy="4805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38f2cb100ea_1_1"/>
          <p:cNvSpPr txBox="1"/>
          <p:nvPr>
            <p:ph type="title"/>
          </p:nvPr>
        </p:nvSpPr>
        <p:spPr>
          <a:xfrm>
            <a:off x="4679250" y="1565087"/>
            <a:ext cx="3790200" cy="53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DIAGRAMA DE DESPLIEGUE</a:t>
            </a:r>
            <a:endParaRPr/>
          </a:p>
        </p:txBody>
      </p:sp>
      <p:sp>
        <p:nvSpPr>
          <p:cNvPr id="390" name="Google Shape;390;g38f2cb100ea_1_1"/>
          <p:cNvSpPr/>
          <p:nvPr>
            <p:ph idx="3" type="pic"/>
          </p:nvPr>
        </p:nvSpPr>
        <p:spPr>
          <a:xfrm>
            <a:off x="933650" y="481350"/>
            <a:ext cx="2831700" cy="4180800"/>
          </a:xfrm>
          <a:prstGeom prst="roundRect">
            <a:avLst>
              <a:gd fmla="val 16667" name="adj"/>
            </a:avLst>
          </a:prstGeom>
        </p:spPr>
      </p:sp>
      <p:pic>
        <p:nvPicPr>
          <p:cNvPr id="391" name="Google Shape;391;g38f2cb100ea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750" y="854650"/>
            <a:ext cx="4138250" cy="366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"/>
          <p:cNvSpPr/>
          <p:nvPr/>
        </p:nvSpPr>
        <p:spPr>
          <a:xfrm>
            <a:off x="831350" y="1623850"/>
            <a:ext cx="2282400" cy="1100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3" name="Google Shape;253;p2"/>
          <p:cNvSpPr/>
          <p:nvPr/>
        </p:nvSpPr>
        <p:spPr>
          <a:xfrm>
            <a:off x="3330175" y="1610050"/>
            <a:ext cx="2522400" cy="1100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4" name="Google Shape;254;p2"/>
          <p:cNvSpPr/>
          <p:nvPr/>
        </p:nvSpPr>
        <p:spPr>
          <a:xfrm>
            <a:off x="1376650" y="3117600"/>
            <a:ext cx="3104700" cy="1203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5" name="Google Shape;255;p2"/>
          <p:cNvSpPr/>
          <p:nvPr/>
        </p:nvSpPr>
        <p:spPr>
          <a:xfrm>
            <a:off x="5208850" y="3039250"/>
            <a:ext cx="3104700" cy="1203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6" name="Google Shape;256;p2"/>
          <p:cNvSpPr/>
          <p:nvPr/>
        </p:nvSpPr>
        <p:spPr>
          <a:xfrm>
            <a:off x="6054500" y="1634488"/>
            <a:ext cx="2598300" cy="1126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7" name="Google Shape;257;p2"/>
          <p:cNvSpPr txBox="1"/>
          <p:nvPr>
            <p:ph type="title"/>
          </p:nvPr>
        </p:nvSpPr>
        <p:spPr>
          <a:xfrm>
            <a:off x="751075" y="658100"/>
            <a:ext cx="6126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100">
                <a:latin typeface="Unbounded"/>
                <a:ea typeface="Unbounded"/>
                <a:cs typeface="Unbounded"/>
                <a:sym typeface="Unbounded"/>
              </a:rPr>
              <a:t>Integrantes Del </a:t>
            </a:r>
            <a:r>
              <a:rPr lang="en" sz="2100">
                <a:solidFill>
                  <a:schemeClr val="dk2"/>
                </a:solidFill>
                <a:latin typeface="Unbounded"/>
                <a:ea typeface="Unbounded"/>
                <a:cs typeface="Unbounded"/>
                <a:sym typeface="Unbounded"/>
              </a:rPr>
              <a:t>Proyecto</a:t>
            </a:r>
            <a:endParaRPr sz="2100">
              <a:solidFill>
                <a:schemeClr val="dk2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t/>
            </a:r>
            <a:endParaRPr sz="2100"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258" name="Google Shape;258;p2"/>
          <p:cNvSpPr txBox="1"/>
          <p:nvPr/>
        </p:nvSpPr>
        <p:spPr>
          <a:xfrm>
            <a:off x="321475" y="1252050"/>
            <a:ext cx="9411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A183FC"/>
                </a:solidFill>
                <a:latin typeface="Unbounded Black"/>
                <a:ea typeface="Unbounded Black"/>
                <a:cs typeface="Unbounded Black"/>
                <a:sym typeface="Unbounded Black"/>
              </a:rPr>
              <a:t>01</a:t>
            </a:r>
            <a:endParaRPr b="0" i="0" sz="2400" u="none" cap="none" strike="noStrike">
              <a:solidFill>
                <a:srgbClr val="A183FC"/>
              </a:solidFill>
              <a:latin typeface="Unbounded Black"/>
              <a:ea typeface="Unbounded Black"/>
              <a:cs typeface="Unbounded Black"/>
              <a:sym typeface="Unbounded Black"/>
            </a:endParaRPr>
          </a:p>
        </p:txBody>
      </p:sp>
      <p:sp>
        <p:nvSpPr>
          <p:cNvPr id="259" name="Google Shape;259;p2"/>
          <p:cNvSpPr txBox="1"/>
          <p:nvPr/>
        </p:nvSpPr>
        <p:spPr>
          <a:xfrm>
            <a:off x="907225" y="2736987"/>
            <a:ext cx="9411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A183FC"/>
                </a:solidFill>
                <a:latin typeface="Unbounded Black"/>
                <a:ea typeface="Unbounded Black"/>
                <a:cs typeface="Unbounded Black"/>
                <a:sym typeface="Unbounded Black"/>
              </a:rPr>
              <a:t>04</a:t>
            </a:r>
            <a:endParaRPr b="0" i="0" sz="2400" u="none" cap="none" strike="noStrike">
              <a:solidFill>
                <a:srgbClr val="A183FC"/>
              </a:solidFill>
              <a:latin typeface="Unbounded Black"/>
              <a:ea typeface="Unbounded Black"/>
              <a:cs typeface="Unbounded Black"/>
              <a:sym typeface="Unbounded Black"/>
            </a:endParaRPr>
          </a:p>
        </p:txBody>
      </p:sp>
      <p:sp>
        <p:nvSpPr>
          <p:cNvPr id="260" name="Google Shape;260;p2"/>
          <p:cNvSpPr txBox="1"/>
          <p:nvPr/>
        </p:nvSpPr>
        <p:spPr>
          <a:xfrm>
            <a:off x="3004975" y="1267625"/>
            <a:ext cx="9411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A183FC"/>
                </a:solidFill>
                <a:latin typeface="Unbounded Black"/>
                <a:ea typeface="Unbounded Black"/>
                <a:cs typeface="Unbounded Black"/>
                <a:sym typeface="Unbounded Black"/>
              </a:rPr>
              <a:t>02</a:t>
            </a:r>
            <a:endParaRPr b="0" i="0" sz="2400" u="none" cap="none" strike="noStrike">
              <a:solidFill>
                <a:srgbClr val="A183FC"/>
              </a:solidFill>
              <a:latin typeface="Unbounded Black"/>
              <a:ea typeface="Unbounded Black"/>
              <a:cs typeface="Unbounded Black"/>
              <a:sym typeface="Unbounded Black"/>
            </a:endParaRPr>
          </a:p>
        </p:txBody>
      </p:sp>
      <p:sp>
        <p:nvSpPr>
          <p:cNvPr id="261" name="Google Shape;261;p2"/>
          <p:cNvSpPr txBox="1"/>
          <p:nvPr/>
        </p:nvSpPr>
        <p:spPr>
          <a:xfrm>
            <a:off x="4801750" y="2783825"/>
            <a:ext cx="9411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A183FC"/>
                </a:solidFill>
                <a:latin typeface="Unbounded Black"/>
                <a:ea typeface="Unbounded Black"/>
                <a:cs typeface="Unbounded Black"/>
                <a:sym typeface="Unbounded Black"/>
              </a:rPr>
              <a:t>05</a:t>
            </a:r>
            <a:endParaRPr b="0" i="0" sz="2400" u="none" cap="none" strike="noStrike">
              <a:solidFill>
                <a:srgbClr val="A183FC"/>
              </a:solidFill>
              <a:latin typeface="Unbounded Black"/>
              <a:ea typeface="Unbounded Black"/>
              <a:cs typeface="Unbounded Black"/>
              <a:sym typeface="Unbounded Black"/>
            </a:endParaRPr>
          </a:p>
        </p:txBody>
      </p:sp>
      <p:sp>
        <p:nvSpPr>
          <p:cNvPr id="262" name="Google Shape;262;p2"/>
          <p:cNvSpPr txBox="1"/>
          <p:nvPr/>
        </p:nvSpPr>
        <p:spPr>
          <a:xfrm>
            <a:off x="5742850" y="1252050"/>
            <a:ext cx="9411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" sz="2400" u="none" cap="none" strike="noStrike">
                <a:solidFill>
                  <a:srgbClr val="A183FC"/>
                </a:solidFill>
                <a:latin typeface="Unbounded Black"/>
                <a:ea typeface="Unbounded Black"/>
                <a:cs typeface="Unbounded Black"/>
                <a:sym typeface="Unbounded Black"/>
              </a:rPr>
              <a:t>03</a:t>
            </a:r>
            <a:endParaRPr b="0" i="0" sz="2400" u="none" cap="none" strike="noStrike">
              <a:solidFill>
                <a:srgbClr val="A183FC"/>
              </a:solidFill>
              <a:latin typeface="Unbounded Black"/>
              <a:ea typeface="Unbounded Black"/>
              <a:cs typeface="Unbounded Black"/>
              <a:sym typeface="Unbounded Black"/>
            </a:endParaRPr>
          </a:p>
        </p:txBody>
      </p:sp>
      <p:sp>
        <p:nvSpPr>
          <p:cNvPr id="263" name="Google Shape;263;p2"/>
          <p:cNvSpPr txBox="1"/>
          <p:nvPr/>
        </p:nvSpPr>
        <p:spPr>
          <a:xfrm>
            <a:off x="871975" y="1657050"/>
            <a:ext cx="27255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534477"/>
                </a:solidFill>
                <a:latin typeface="Unbounded Black"/>
                <a:ea typeface="Unbounded Black"/>
                <a:cs typeface="Unbounded Black"/>
                <a:sym typeface="Unbounded Black"/>
              </a:rPr>
              <a:t>Felipe Lorca</a:t>
            </a:r>
            <a:endParaRPr b="0" i="0" sz="1400" u="none" cap="none" strike="noStrike">
              <a:solidFill>
                <a:srgbClr val="534477"/>
              </a:solidFill>
              <a:latin typeface="Unbounded Black"/>
              <a:ea typeface="Unbounded Black"/>
              <a:cs typeface="Unbounded Black"/>
              <a:sym typeface="Unbounded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534477"/>
                </a:solidFill>
                <a:latin typeface="Unbounded Black"/>
                <a:ea typeface="Unbounded Black"/>
                <a:cs typeface="Unbounded Black"/>
                <a:sym typeface="Unbounded Black"/>
              </a:rPr>
              <a:t>Tester QA</a:t>
            </a:r>
            <a:endParaRPr b="0" i="0" sz="1400" u="none" cap="none" strike="noStrike">
              <a:solidFill>
                <a:srgbClr val="534477"/>
              </a:solidFill>
              <a:latin typeface="Unbounded Black"/>
              <a:ea typeface="Unbounded Black"/>
              <a:cs typeface="Unbounded Black"/>
              <a:sym typeface="Unbounded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534477"/>
                </a:solidFill>
                <a:latin typeface="Unbounded"/>
                <a:ea typeface="Unbounded"/>
                <a:cs typeface="Unbounded"/>
                <a:sym typeface="Unbounded"/>
              </a:rPr>
              <a:t>Diseño de casos de prueba,Pruebas de rendimiento, etc</a:t>
            </a:r>
            <a:endParaRPr b="0" i="0" sz="1200" u="none" cap="none" strike="noStrike">
              <a:solidFill>
                <a:srgbClr val="534477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34477"/>
              </a:solidFill>
              <a:latin typeface="Unbounded Black"/>
              <a:ea typeface="Unbounded Black"/>
              <a:cs typeface="Unbounded Black"/>
              <a:sym typeface="Unbounded Black"/>
            </a:endParaRPr>
          </a:p>
        </p:txBody>
      </p:sp>
      <p:sp>
        <p:nvSpPr>
          <p:cNvPr id="264" name="Google Shape;264;p2"/>
          <p:cNvSpPr txBox="1"/>
          <p:nvPr/>
        </p:nvSpPr>
        <p:spPr>
          <a:xfrm>
            <a:off x="3249600" y="1610050"/>
            <a:ext cx="28989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534477"/>
                </a:solidFill>
                <a:latin typeface="Unbounded Black"/>
                <a:ea typeface="Unbounded Black"/>
                <a:cs typeface="Unbounded Black"/>
                <a:sym typeface="Unbounded Black"/>
              </a:rPr>
              <a:t>Sebastian Muñoz</a:t>
            </a:r>
            <a:endParaRPr b="0" i="0" sz="1400" u="none" cap="none" strike="noStrike">
              <a:solidFill>
                <a:srgbClr val="534477"/>
              </a:solidFill>
              <a:latin typeface="Unbounded Black"/>
              <a:ea typeface="Unbounded Black"/>
              <a:cs typeface="Unbounded Black"/>
              <a:sym typeface="Unbounded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534477"/>
                </a:solidFill>
                <a:latin typeface="Unbounded Black"/>
                <a:ea typeface="Unbounded Black"/>
                <a:cs typeface="Unbounded Black"/>
                <a:sym typeface="Unbounded Black"/>
              </a:rPr>
              <a:t>Arquitecto Software </a:t>
            </a:r>
            <a:endParaRPr b="0" i="0" sz="1400" u="none" cap="none" strike="noStrike">
              <a:solidFill>
                <a:srgbClr val="534477"/>
              </a:solidFill>
              <a:latin typeface="Unbounded Black"/>
              <a:ea typeface="Unbounded Black"/>
              <a:cs typeface="Unbounded Black"/>
              <a:sym typeface="Unbounded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534477"/>
                </a:solidFill>
                <a:latin typeface="Unbounded"/>
                <a:ea typeface="Unbounded"/>
                <a:cs typeface="Unbounded"/>
                <a:sym typeface="Unbounded"/>
              </a:rPr>
              <a:t>Documentación,Listado requrimientos, arquitectura software </a:t>
            </a:r>
            <a:endParaRPr b="0" i="0" sz="1200" u="none" cap="none" strike="noStrike">
              <a:solidFill>
                <a:srgbClr val="534477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34477"/>
              </a:solidFill>
              <a:latin typeface="Unbounded Black"/>
              <a:ea typeface="Unbounded Black"/>
              <a:cs typeface="Unbounded Black"/>
              <a:sym typeface="Unbounded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534477"/>
              </a:solidFill>
              <a:latin typeface="Unbounded Black"/>
              <a:ea typeface="Unbounded Black"/>
              <a:cs typeface="Unbounded Black"/>
              <a:sym typeface="Unbounded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534477"/>
              </a:solidFill>
              <a:latin typeface="Unbounded Black"/>
              <a:ea typeface="Unbounded Black"/>
              <a:cs typeface="Unbounded Black"/>
              <a:sym typeface="Unbounded Black"/>
            </a:endParaRPr>
          </a:p>
        </p:txBody>
      </p:sp>
      <p:sp>
        <p:nvSpPr>
          <p:cNvPr id="265" name="Google Shape;265;p2"/>
          <p:cNvSpPr txBox="1"/>
          <p:nvPr/>
        </p:nvSpPr>
        <p:spPr>
          <a:xfrm>
            <a:off x="6270950" y="1614425"/>
            <a:ext cx="2357400" cy="10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534477"/>
                </a:solidFill>
                <a:latin typeface="Unbounded Black"/>
                <a:ea typeface="Unbounded Black"/>
                <a:cs typeface="Unbounded Black"/>
                <a:sym typeface="Unbounded Black"/>
              </a:rPr>
              <a:t>Juan Paillán</a:t>
            </a:r>
            <a:endParaRPr b="0" i="0" sz="1400" u="none" cap="none" strike="noStrike">
              <a:solidFill>
                <a:srgbClr val="534477"/>
              </a:solidFill>
              <a:latin typeface="Unbounded Black"/>
              <a:ea typeface="Unbounded Black"/>
              <a:cs typeface="Unbounded Black"/>
              <a:sym typeface="Unbounded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534477"/>
                </a:solidFill>
                <a:latin typeface="Unbounded"/>
                <a:ea typeface="Unbounded"/>
                <a:cs typeface="Unbounded"/>
                <a:sym typeface="Unbounded"/>
              </a:rPr>
              <a:t>Jefe de Proyecto</a:t>
            </a:r>
            <a:endParaRPr b="0" i="0" sz="1100" u="none" cap="none" strike="noStrike">
              <a:solidFill>
                <a:srgbClr val="534477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534477"/>
                </a:solidFill>
                <a:latin typeface="Unbounded Black"/>
                <a:ea typeface="Unbounded Black"/>
                <a:cs typeface="Unbounded Black"/>
                <a:sym typeface="Unbounded Black"/>
              </a:rPr>
              <a:t>Casos de Uso</a:t>
            </a:r>
            <a:endParaRPr b="0" i="0" sz="1100" u="none" cap="none" strike="noStrike">
              <a:solidFill>
                <a:srgbClr val="534477"/>
              </a:solidFill>
              <a:latin typeface="Unbounded Black"/>
              <a:ea typeface="Unbounded Black"/>
              <a:cs typeface="Unbounded Black"/>
              <a:sym typeface="Unbounded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534477"/>
                </a:solidFill>
                <a:latin typeface="Unbounded Black"/>
                <a:ea typeface="Unbounded Black"/>
                <a:cs typeface="Unbounded Black"/>
                <a:sym typeface="Unbounded Black"/>
              </a:rPr>
              <a:t>Casos de uso Extendido</a:t>
            </a:r>
            <a:endParaRPr b="0" i="0" sz="1100" u="none" cap="none" strike="noStrike">
              <a:solidFill>
                <a:srgbClr val="534477"/>
              </a:solidFill>
              <a:latin typeface="Unbounded Black"/>
              <a:ea typeface="Unbounded Black"/>
              <a:cs typeface="Unbounded Black"/>
              <a:sym typeface="Unbounded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" sz="1100" u="none" cap="none" strike="noStrike">
                <a:solidFill>
                  <a:srgbClr val="534477"/>
                </a:solidFill>
                <a:latin typeface="Unbounded Black"/>
                <a:ea typeface="Unbounded Black"/>
                <a:cs typeface="Unbounded Black"/>
                <a:sym typeface="Unbounded Black"/>
              </a:rPr>
              <a:t>EDT, Diccionario y costos por fase</a:t>
            </a:r>
            <a:endParaRPr b="0" i="0" sz="1100" u="none" cap="none" strike="noStrike">
              <a:solidFill>
                <a:srgbClr val="534477"/>
              </a:solidFill>
              <a:latin typeface="Unbounded Black"/>
              <a:ea typeface="Unbounded Black"/>
              <a:cs typeface="Unbounded Black"/>
              <a:sym typeface="Unbounded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534477"/>
              </a:solidFill>
              <a:latin typeface="Unbounded Black"/>
              <a:ea typeface="Unbounded Black"/>
              <a:cs typeface="Unbounded Black"/>
              <a:sym typeface="Unbounded Black"/>
            </a:endParaRPr>
          </a:p>
        </p:txBody>
      </p:sp>
      <p:sp>
        <p:nvSpPr>
          <p:cNvPr id="266" name="Google Shape;266;p2"/>
          <p:cNvSpPr txBox="1"/>
          <p:nvPr/>
        </p:nvSpPr>
        <p:spPr>
          <a:xfrm>
            <a:off x="1703181" y="3117600"/>
            <a:ext cx="2898900" cy="12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534477"/>
                </a:solidFill>
                <a:latin typeface="Unbounded Black"/>
                <a:ea typeface="Unbounded Black"/>
                <a:cs typeface="Unbounded Black"/>
                <a:sym typeface="Unbounded Black"/>
              </a:rPr>
              <a:t>Almendra Pavez</a:t>
            </a:r>
            <a:endParaRPr b="0" i="0" sz="1400" u="none" cap="none" strike="noStrike">
              <a:solidFill>
                <a:srgbClr val="534477"/>
              </a:solidFill>
              <a:latin typeface="Unbounded Black"/>
              <a:ea typeface="Unbounded Black"/>
              <a:cs typeface="Unbounded Black"/>
              <a:sym typeface="Unbounded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534477"/>
                </a:solidFill>
                <a:latin typeface="Unbounded"/>
                <a:ea typeface="Unbounded"/>
                <a:cs typeface="Unbounded"/>
                <a:sym typeface="Unbounded"/>
              </a:rPr>
              <a:t>Frontend, Documentación</a:t>
            </a:r>
            <a:endParaRPr b="0" i="0" sz="1400" u="none" cap="none" strike="noStrike">
              <a:solidFill>
                <a:srgbClr val="534477"/>
              </a:solidFill>
              <a:latin typeface="Unbounded Black"/>
              <a:ea typeface="Unbounded Black"/>
              <a:cs typeface="Unbounded Black"/>
              <a:sym typeface="Unbounded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534477"/>
                </a:solidFill>
                <a:latin typeface="Unbounded Black"/>
                <a:ea typeface="Unbounded Black"/>
                <a:cs typeface="Unbounded Black"/>
                <a:sym typeface="Unbounded Black"/>
              </a:rPr>
              <a:t>Acta de Constitución, RACI, Trello..</a:t>
            </a:r>
            <a:endParaRPr b="0" i="0" sz="1900" u="none" cap="none" strike="noStrike">
              <a:solidFill>
                <a:srgbClr val="534477"/>
              </a:solidFill>
              <a:latin typeface="Unbounded Black"/>
              <a:ea typeface="Unbounded Black"/>
              <a:cs typeface="Unbounded Black"/>
              <a:sym typeface="Unbounded Black"/>
            </a:endParaRPr>
          </a:p>
        </p:txBody>
      </p:sp>
      <p:sp>
        <p:nvSpPr>
          <p:cNvPr id="267" name="Google Shape;267;p2"/>
          <p:cNvSpPr txBox="1"/>
          <p:nvPr/>
        </p:nvSpPr>
        <p:spPr>
          <a:xfrm>
            <a:off x="5640475" y="3128175"/>
            <a:ext cx="235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534477"/>
                </a:solidFill>
                <a:latin typeface="Unbounded Black"/>
                <a:ea typeface="Unbounded Black"/>
                <a:cs typeface="Unbounded Black"/>
                <a:sym typeface="Unbounded Black"/>
              </a:rPr>
              <a:t>Michael Rubio</a:t>
            </a:r>
            <a:endParaRPr b="0" i="0" sz="1400" u="none" cap="none" strike="noStrike">
              <a:solidFill>
                <a:srgbClr val="534477"/>
              </a:solidFill>
              <a:latin typeface="Unbounded Black"/>
              <a:ea typeface="Unbounded Black"/>
              <a:cs typeface="Unbounded Black"/>
              <a:sym typeface="Unbounded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534477"/>
                </a:solidFill>
                <a:latin typeface="Unbounded"/>
                <a:ea typeface="Unbounded"/>
                <a:cs typeface="Unbounded"/>
                <a:sym typeface="Unbounded"/>
              </a:rPr>
              <a:t>Fullstack</a:t>
            </a:r>
            <a:endParaRPr b="0" i="0" sz="1400" u="none" cap="none" strike="noStrike">
              <a:solidFill>
                <a:srgbClr val="534477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534477"/>
                </a:solidFill>
                <a:latin typeface="Unbounded Black"/>
                <a:ea typeface="Unbounded Black"/>
                <a:cs typeface="Unbounded Black"/>
                <a:sym typeface="Unbounded Black"/>
              </a:rPr>
              <a:t>Mockups, ,objetivo</a:t>
            </a:r>
            <a:endParaRPr b="0" i="0" sz="1900" u="none" cap="none" strike="noStrike">
              <a:solidFill>
                <a:srgbClr val="534477"/>
              </a:solidFill>
              <a:latin typeface="Unbounded Black"/>
              <a:ea typeface="Unbounded Black"/>
              <a:cs typeface="Unbounded Black"/>
              <a:sym typeface="Unbounded Black"/>
            </a:endParaRPr>
          </a:p>
        </p:txBody>
      </p:sp>
      <p:pic>
        <p:nvPicPr>
          <p:cNvPr id="268" name="Google Shape;268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65500" y="258850"/>
            <a:ext cx="1087900" cy="1008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217550" cy="553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" title="Blue and Black Minimalist Brand Logo (5).png"/>
          <p:cNvPicPr preferRelativeResize="0"/>
          <p:nvPr/>
        </p:nvPicPr>
        <p:blipFill rotWithShape="1">
          <a:blip r:embed="rId5">
            <a:alphaModFix/>
          </a:blip>
          <a:srcRect b="40212" l="10481" r="19114" t="35478"/>
          <a:stretch/>
        </p:blipFill>
        <p:spPr>
          <a:xfrm>
            <a:off x="163125" y="107225"/>
            <a:ext cx="1039675" cy="35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"/>
          <p:cNvSpPr txBox="1"/>
          <p:nvPr>
            <p:ph type="title"/>
          </p:nvPr>
        </p:nvSpPr>
        <p:spPr>
          <a:xfrm>
            <a:off x="3801300" y="933300"/>
            <a:ext cx="3790200" cy="534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2">
                <a:alpha val="49803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Problemática</a:t>
            </a:r>
            <a:endParaRPr/>
          </a:p>
        </p:txBody>
      </p:sp>
      <p:sp>
        <p:nvSpPr>
          <p:cNvPr id="276" name="Google Shape;276;p3"/>
          <p:cNvSpPr txBox="1"/>
          <p:nvPr>
            <p:ph idx="1" type="subTitle"/>
          </p:nvPr>
        </p:nvSpPr>
        <p:spPr>
          <a:xfrm>
            <a:off x="3801300" y="1468200"/>
            <a:ext cx="3790200" cy="107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En Chile y otros países, los pasajeros enfrentan traslados costosos y poco confiables desde aeropuertos.</a:t>
            </a:r>
            <a:endParaRPr/>
          </a:p>
        </p:txBody>
      </p:sp>
      <p:pic>
        <p:nvPicPr>
          <p:cNvPr id="277" name="Google Shape;277;p3" title="hq720.jp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19" r="208" t="0"/>
          <a:stretch/>
        </p:blipFill>
        <p:spPr>
          <a:xfrm>
            <a:off x="385325" y="582725"/>
            <a:ext cx="3204300" cy="18108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  <p:pic>
        <p:nvPicPr>
          <p:cNvPr id="278" name="Google Shape;278;p3" title="istockphoto-616903088-612x612.jpg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27423" r="27418" t="0"/>
          <a:stretch/>
        </p:blipFill>
        <p:spPr>
          <a:xfrm>
            <a:off x="3365550" y="2556600"/>
            <a:ext cx="1604100" cy="23682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  <p:sp>
        <p:nvSpPr>
          <p:cNvPr id="279" name="Google Shape;279;p3"/>
          <p:cNvSpPr txBox="1"/>
          <p:nvPr>
            <p:ph type="title"/>
          </p:nvPr>
        </p:nvSpPr>
        <p:spPr>
          <a:xfrm>
            <a:off x="5546425" y="2943250"/>
            <a:ext cx="3790200" cy="534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chemeClr val="lt2">
                <a:alpha val="49803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Solución</a:t>
            </a:r>
            <a:endParaRPr/>
          </a:p>
        </p:txBody>
      </p:sp>
      <p:sp>
        <p:nvSpPr>
          <p:cNvPr id="280" name="Google Shape;280;p3"/>
          <p:cNvSpPr txBox="1"/>
          <p:nvPr>
            <p:ph idx="1" type="subTitle"/>
          </p:nvPr>
        </p:nvSpPr>
        <p:spPr>
          <a:xfrm>
            <a:off x="5546425" y="3420550"/>
            <a:ext cx="3427500" cy="8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/>
              <a:t>Integrar la compra de boletos de avión con pasajes de bus hacia zonas céntricas o turísticas en una sola plataforma.</a:t>
            </a:r>
            <a:endParaRPr/>
          </a:p>
        </p:txBody>
      </p:sp>
      <p:pic>
        <p:nvPicPr>
          <p:cNvPr id="281" name="Google Shape;281;p3" title="_124720265_jubileebus1.jpg"/>
          <p:cNvPicPr preferRelativeResize="0"/>
          <p:nvPr>
            <p:ph idx="3" type="pic"/>
          </p:nvPr>
        </p:nvPicPr>
        <p:blipFill rotWithShape="1">
          <a:blip r:embed="rId5">
            <a:alphaModFix/>
          </a:blip>
          <a:srcRect b="0" l="30949" r="30948" t="0"/>
          <a:stretch/>
        </p:blipFill>
        <p:spPr>
          <a:xfrm>
            <a:off x="1536725" y="2556600"/>
            <a:ext cx="1604100" cy="23682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pic>
      <p:sp>
        <p:nvSpPr>
          <p:cNvPr id="282" name="Google Shape;282;p3"/>
          <p:cNvSpPr/>
          <p:nvPr/>
        </p:nvSpPr>
        <p:spPr>
          <a:xfrm rot="5400000">
            <a:off x="5733989" y="1574075"/>
            <a:ext cx="770100" cy="1740600"/>
          </a:xfrm>
          <a:prstGeom prst="bentArrow">
            <a:avLst>
              <a:gd fmla="val 25000" name="adj1"/>
              <a:gd fmla="val 19775" name="adj2"/>
              <a:gd fmla="val 25000" name="adj3"/>
              <a:gd fmla="val 43750" name="adj4"/>
            </a:avLst>
          </a:prstGeom>
          <a:solidFill>
            <a:srgbClr val="B07C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83" name="Google Shape;283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-46600"/>
            <a:ext cx="217550" cy="553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" title="Blue and Black Minimalist Brand Logo (5).png"/>
          <p:cNvPicPr preferRelativeResize="0"/>
          <p:nvPr/>
        </p:nvPicPr>
        <p:blipFill rotWithShape="1">
          <a:blip r:embed="rId7">
            <a:alphaModFix/>
          </a:blip>
          <a:srcRect b="40212" l="10481" r="19114" t="35478"/>
          <a:stretch/>
        </p:blipFill>
        <p:spPr>
          <a:xfrm>
            <a:off x="163125" y="107225"/>
            <a:ext cx="1039675" cy="35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" title="Blue and Black Minimalist Brand Logo (5).png"/>
          <p:cNvPicPr preferRelativeResize="0"/>
          <p:nvPr/>
        </p:nvPicPr>
        <p:blipFill rotWithShape="1">
          <a:blip r:embed="rId7">
            <a:alphaModFix/>
          </a:blip>
          <a:srcRect b="40212" l="10481" r="19114" t="35478"/>
          <a:stretch/>
        </p:blipFill>
        <p:spPr>
          <a:xfrm>
            <a:off x="3365550" y="3568725"/>
            <a:ext cx="495500" cy="17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" title="Blue and Black Minimalist Brand Logo (5).png"/>
          <p:cNvPicPr preferRelativeResize="0"/>
          <p:nvPr/>
        </p:nvPicPr>
        <p:blipFill rotWithShape="1">
          <a:blip r:embed="rId7">
            <a:alphaModFix/>
          </a:blip>
          <a:srcRect b="40212" l="10481" r="19114" t="35478"/>
          <a:stretch/>
        </p:blipFill>
        <p:spPr>
          <a:xfrm>
            <a:off x="1685025" y="4490975"/>
            <a:ext cx="401325" cy="1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8f2bb9f2a8_0_0"/>
          <p:cNvSpPr txBox="1"/>
          <p:nvPr>
            <p:ph type="title"/>
          </p:nvPr>
        </p:nvSpPr>
        <p:spPr>
          <a:xfrm>
            <a:off x="501825" y="628050"/>
            <a:ext cx="9268500" cy="53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Tema de </a:t>
            </a:r>
            <a:r>
              <a:rPr lang="en"/>
              <a:t>documentación Fase 2 Etapa 1.</a:t>
            </a:r>
            <a:r>
              <a:rPr lang="en"/>
              <a:t> </a:t>
            </a:r>
            <a:endParaRPr/>
          </a:p>
        </p:txBody>
      </p:sp>
      <p:pic>
        <p:nvPicPr>
          <p:cNvPr id="292" name="Google Shape;292;g38f2bb9f2a8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3975" y="1229350"/>
            <a:ext cx="6144250" cy="3456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8f2bb9f2a8_0_7"/>
          <p:cNvSpPr txBox="1"/>
          <p:nvPr>
            <p:ph type="title"/>
          </p:nvPr>
        </p:nvSpPr>
        <p:spPr>
          <a:xfrm>
            <a:off x="1027625" y="753825"/>
            <a:ext cx="5640600" cy="53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Documentos:</a:t>
            </a:r>
            <a:endParaRPr/>
          </a:p>
        </p:txBody>
      </p:sp>
      <p:sp>
        <p:nvSpPr>
          <p:cNvPr id="298" name="Google Shape;298;g38f2bb9f2a8_0_7"/>
          <p:cNvSpPr txBox="1"/>
          <p:nvPr/>
        </p:nvSpPr>
        <p:spPr>
          <a:xfrm>
            <a:off x="914675" y="1207300"/>
            <a:ext cx="6168000" cy="32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rgbClr val="534477"/>
              </a:solidFill>
              <a:latin typeface="Unbounded Black"/>
              <a:ea typeface="Unbounded Black"/>
              <a:cs typeface="Unbounded Black"/>
              <a:sym typeface="Unbounded Blac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500">
                <a:solidFill>
                  <a:srgbClr val="534477"/>
                </a:solidFill>
                <a:latin typeface="Unbounded"/>
                <a:ea typeface="Unbounded"/>
                <a:cs typeface="Unbounded"/>
                <a:sym typeface="Unbounded"/>
              </a:rPr>
              <a:t>1.- Plantilla de </a:t>
            </a:r>
            <a:r>
              <a:rPr lang="en" sz="1500">
                <a:solidFill>
                  <a:srgbClr val="534477"/>
                </a:solidFill>
                <a:latin typeface="Unbounded"/>
                <a:ea typeface="Unbounded"/>
                <a:cs typeface="Unbounded"/>
                <a:sym typeface="Unbounded"/>
              </a:rPr>
              <a:t>Gestión</a:t>
            </a:r>
            <a:r>
              <a:rPr lang="en" sz="1500">
                <a:solidFill>
                  <a:srgbClr val="534477"/>
                </a:solidFill>
                <a:latin typeface="Unbounded"/>
                <a:ea typeface="Unbounded"/>
                <a:cs typeface="Unbounded"/>
                <a:sym typeface="Unbounded"/>
              </a:rPr>
              <a:t> de calidad </a:t>
            </a:r>
            <a:endParaRPr sz="1500">
              <a:solidFill>
                <a:srgbClr val="534477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500">
                <a:solidFill>
                  <a:srgbClr val="534477"/>
                </a:solidFill>
                <a:latin typeface="Unbounded"/>
                <a:ea typeface="Unbounded"/>
                <a:cs typeface="Unbounded"/>
                <a:sym typeface="Unbounded"/>
              </a:rPr>
              <a:t>2.- Plantilla de Plan de comunicaciones del Proyecto </a:t>
            </a:r>
            <a:endParaRPr sz="1500">
              <a:solidFill>
                <a:srgbClr val="534477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500">
                <a:solidFill>
                  <a:srgbClr val="534477"/>
                </a:solidFill>
                <a:latin typeface="Unbounded"/>
                <a:ea typeface="Unbounded"/>
                <a:cs typeface="Unbounded"/>
                <a:sym typeface="Unbounded"/>
              </a:rPr>
              <a:t>3.- Matriz Raci	</a:t>
            </a:r>
            <a:endParaRPr sz="1500">
              <a:solidFill>
                <a:srgbClr val="534477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500">
                <a:solidFill>
                  <a:srgbClr val="534477"/>
                </a:solidFill>
                <a:latin typeface="Unbounded"/>
                <a:ea typeface="Unbounded"/>
                <a:cs typeface="Unbounded"/>
                <a:sym typeface="Unbounded"/>
              </a:rPr>
              <a:t>4.- Das</a:t>
            </a:r>
            <a:endParaRPr sz="1500">
              <a:solidFill>
                <a:srgbClr val="534477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500">
                <a:solidFill>
                  <a:srgbClr val="534477"/>
                </a:solidFill>
                <a:latin typeface="Unbounded"/>
                <a:ea typeface="Unbounded"/>
                <a:cs typeface="Unbounded"/>
                <a:sym typeface="Unbounded"/>
              </a:rPr>
              <a:t>5.-Diccionario de datos</a:t>
            </a:r>
            <a:endParaRPr sz="1500">
              <a:solidFill>
                <a:srgbClr val="534477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500">
                <a:solidFill>
                  <a:srgbClr val="534477"/>
                </a:solidFill>
                <a:latin typeface="Unbounded"/>
                <a:ea typeface="Unbounded"/>
                <a:cs typeface="Unbounded"/>
                <a:sym typeface="Unbounded"/>
              </a:rPr>
              <a:t>6.-</a:t>
            </a:r>
            <a:r>
              <a:rPr lang="en" sz="1500">
                <a:solidFill>
                  <a:srgbClr val="534477"/>
                </a:solidFill>
                <a:latin typeface="Unbounded"/>
                <a:ea typeface="Unbounded"/>
                <a:cs typeface="Unbounded"/>
                <a:sym typeface="Unbounded"/>
              </a:rPr>
              <a:t>Documento</a:t>
            </a:r>
            <a:r>
              <a:rPr lang="en" sz="1500">
                <a:solidFill>
                  <a:srgbClr val="534477"/>
                </a:solidFill>
                <a:latin typeface="Unbounded"/>
                <a:ea typeface="Unbounded"/>
                <a:cs typeface="Unbounded"/>
                <a:sym typeface="Unbounded"/>
              </a:rPr>
              <a:t> proceso de negocio</a:t>
            </a:r>
            <a:endParaRPr sz="1500">
              <a:solidFill>
                <a:srgbClr val="534477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500">
                <a:solidFill>
                  <a:srgbClr val="534477"/>
                </a:solidFill>
                <a:latin typeface="Unbounded"/>
                <a:ea typeface="Unbounded"/>
                <a:cs typeface="Unbounded"/>
                <a:sym typeface="Unbounded"/>
              </a:rPr>
              <a:t>7 .-Matriz de  Control de Cambio</a:t>
            </a:r>
            <a:endParaRPr sz="1500">
              <a:solidFill>
                <a:srgbClr val="534477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500">
                <a:solidFill>
                  <a:srgbClr val="534477"/>
                </a:solidFill>
                <a:latin typeface="Unbounded"/>
                <a:ea typeface="Unbounded"/>
                <a:cs typeface="Unbounded"/>
                <a:sym typeface="Unbounded"/>
              </a:rPr>
              <a:t>8.- Matriz de Riesgos</a:t>
            </a:r>
            <a:endParaRPr sz="1500">
              <a:solidFill>
                <a:srgbClr val="534477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500">
                <a:solidFill>
                  <a:srgbClr val="534477"/>
                </a:solidFill>
                <a:latin typeface="Unbounded"/>
                <a:ea typeface="Unbounded"/>
                <a:cs typeface="Unbounded"/>
                <a:sym typeface="Unbounded"/>
              </a:rPr>
              <a:t>9 .-Minuta Reunion</a:t>
            </a:r>
            <a:endParaRPr sz="1500">
              <a:solidFill>
                <a:srgbClr val="534477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500">
                <a:solidFill>
                  <a:srgbClr val="534477"/>
                </a:solidFill>
                <a:latin typeface="Unbounded"/>
                <a:ea typeface="Unbounded"/>
                <a:cs typeface="Unbounded"/>
                <a:sym typeface="Unbounded"/>
              </a:rPr>
              <a:t>10.- Plan de </a:t>
            </a:r>
            <a:r>
              <a:rPr lang="en" sz="1500">
                <a:solidFill>
                  <a:srgbClr val="534477"/>
                </a:solidFill>
                <a:latin typeface="Unbounded"/>
                <a:ea typeface="Unbounded"/>
                <a:cs typeface="Unbounded"/>
                <a:sym typeface="Unbounded"/>
              </a:rPr>
              <a:t>gestión</a:t>
            </a:r>
            <a:r>
              <a:rPr lang="en" sz="1500">
                <a:solidFill>
                  <a:srgbClr val="534477"/>
                </a:solidFill>
                <a:latin typeface="Unbounded"/>
                <a:ea typeface="Unbounded"/>
                <a:cs typeface="Unbounded"/>
                <a:sym typeface="Unbounded"/>
              </a:rPr>
              <a:t> de riesgos</a:t>
            </a:r>
            <a:endParaRPr sz="1500">
              <a:solidFill>
                <a:srgbClr val="534477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500">
                <a:solidFill>
                  <a:srgbClr val="534477"/>
                </a:solidFill>
                <a:latin typeface="Unbounded"/>
                <a:ea typeface="Unbounded"/>
                <a:cs typeface="Unbounded"/>
                <a:sym typeface="Unbounded"/>
              </a:rPr>
              <a:t>11.- Plan de comunicaciones </a:t>
            </a:r>
            <a:endParaRPr sz="1500">
              <a:solidFill>
                <a:srgbClr val="534477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200">
              <a:solidFill>
                <a:srgbClr val="534477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38f2cb100ea_0_11"/>
          <p:cNvSpPr txBox="1"/>
          <p:nvPr>
            <p:ph type="title"/>
          </p:nvPr>
        </p:nvSpPr>
        <p:spPr>
          <a:xfrm>
            <a:off x="765675" y="635450"/>
            <a:ext cx="3790200" cy="53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Matriz</a:t>
            </a:r>
            <a:r>
              <a:rPr lang="en"/>
              <a:t> R</a:t>
            </a:r>
            <a:r>
              <a:rPr lang="en"/>
              <a:t>ACI</a:t>
            </a:r>
            <a:endParaRPr/>
          </a:p>
        </p:txBody>
      </p:sp>
      <p:sp>
        <p:nvSpPr>
          <p:cNvPr id="304" name="Google Shape;304;g38f2cb100ea_0_11"/>
          <p:cNvSpPr txBox="1"/>
          <p:nvPr>
            <p:ph idx="1" type="subTitle"/>
          </p:nvPr>
        </p:nvSpPr>
        <p:spPr>
          <a:xfrm>
            <a:off x="499975" y="1260350"/>
            <a:ext cx="3790200" cy="10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Detalla las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responsabilidades y roles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de cada participante del proyecto: quién es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Responsable (R)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Aprobador (A)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Consultado (C)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Informado (I)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Permite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claridad organizacional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y evita confusiones en la toma de decisiones y ejecución de tareas.</a:t>
            </a:r>
            <a:endParaRPr/>
          </a:p>
        </p:txBody>
      </p:sp>
      <p:pic>
        <p:nvPicPr>
          <p:cNvPr id="305" name="Google Shape;305;g38f2cb100ea_0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568200"/>
            <a:ext cx="8839199" cy="1647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8f2cb100ea_0_18"/>
          <p:cNvSpPr txBox="1"/>
          <p:nvPr>
            <p:ph type="title"/>
          </p:nvPr>
        </p:nvSpPr>
        <p:spPr>
          <a:xfrm>
            <a:off x="671525" y="495225"/>
            <a:ext cx="10006500" cy="53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DAS (Diagrama de Arquitectura del Sistema)</a:t>
            </a:r>
            <a:endParaRPr/>
          </a:p>
        </p:txBody>
      </p:sp>
      <p:sp>
        <p:nvSpPr>
          <p:cNvPr id="311" name="Google Shape;311;g38f2cb100ea_0_18"/>
          <p:cNvSpPr txBox="1"/>
          <p:nvPr>
            <p:ph idx="1" type="subTitle"/>
          </p:nvPr>
        </p:nvSpPr>
        <p:spPr>
          <a:xfrm>
            <a:off x="182700" y="1511700"/>
            <a:ext cx="2105100" cy="10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Representa la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estructura técnica del sistema Airlink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mostrando los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componentes principales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sus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módulos, integraciones y flujos de datos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Ayuda a visualizar </a:t>
            </a:r>
            <a:r>
              <a:rPr b="1"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cómo se comunican</a:t>
            </a:r>
            <a:r>
              <a:rPr lang="en" sz="1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las partes del sistema (web, escritorio, base de datos y APIs externas).</a:t>
            </a:r>
            <a:endParaRPr/>
          </a:p>
        </p:txBody>
      </p:sp>
      <p:sp>
        <p:nvSpPr>
          <p:cNvPr id="312" name="Google Shape;312;g38f2cb100ea_0_18"/>
          <p:cNvSpPr txBox="1"/>
          <p:nvPr/>
        </p:nvSpPr>
        <p:spPr>
          <a:xfrm>
            <a:off x="1985075" y="1030125"/>
            <a:ext cx="8936700" cy="37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100"/>
              <a:t>Puntos Clave:</a:t>
            </a:r>
            <a:endParaRPr b="1" sz="1100"/>
          </a:p>
          <a:p>
            <a:pPr indent="-29845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Presenta el </a:t>
            </a:r>
            <a:r>
              <a:rPr b="1" lang="en" sz="1100"/>
              <a:t>contexto del problema</a:t>
            </a:r>
            <a:r>
              <a:rPr lang="en" sz="1100"/>
              <a:t>, alcance y objetivos arquitectónicos.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Incluye </a:t>
            </a:r>
            <a:r>
              <a:rPr b="1" lang="en" sz="1100"/>
              <a:t>metas y restricciones técnicas</a:t>
            </a:r>
            <a:r>
              <a:rPr lang="en" sz="1100"/>
              <a:t>: escalabilidad, seguridad, disponibilidad.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Define las </a:t>
            </a:r>
            <a:r>
              <a:rPr b="1" lang="en" sz="1100"/>
              <a:t>vistas del sistema</a:t>
            </a:r>
            <a:r>
              <a:rPr lang="en" sz="1100"/>
              <a:t>:</a:t>
            </a:r>
            <a:br>
              <a:rPr lang="en" sz="1100"/>
            </a:br>
            <a:endParaRPr sz="1100"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Vista de Escenarios (casos de uso, calidad).</a:t>
            </a:r>
            <a:br>
              <a:rPr lang="en" sz="1100"/>
            </a:br>
            <a:endParaRPr sz="1100"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Vista de Procesos (flujos y actividades).</a:t>
            </a:r>
            <a:br>
              <a:rPr lang="en" sz="1100"/>
            </a:br>
            <a:endParaRPr sz="1100"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Vista Lógica (clases, tablas, secuencias).</a:t>
            </a:r>
            <a:br>
              <a:rPr lang="en" sz="1100"/>
            </a:br>
            <a:endParaRPr sz="1100"/>
          </a:p>
          <a:p>
            <a:pPr indent="-29845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100"/>
              <a:t>Vista de Desarrollo y Despliegue.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Contiene las </a:t>
            </a:r>
            <a:r>
              <a:rPr b="1" lang="en" sz="1100"/>
              <a:t>decisiones de diseño</a:t>
            </a:r>
            <a:r>
              <a:rPr lang="en" sz="1100"/>
              <a:t> y justificación de tecnologías seleccionadas.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Incluye el </a:t>
            </a:r>
            <a:r>
              <a:rPr b="1" lang="en" sz="1100"/>
              <a:t>análisis de reutilización</a:t>
            </a:r>
            <a:r>
              <a:rPr lang="en" sz="1100"/>
              <a:t> para aprovechar componentes ya desarrollados.</a:t>
            </a:r>
            <a:br>
              <a:rPr lang="en" sz="1100"/>
            </a:b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Garantiza una arquitectura </a:t>
            </a:r>
            <a:r>
              <a:rPr b="1" lang="en" sz="1100"/>
              <a:t>modular, segura y escalable</a:t>
            </a:r>
            <a:r>
              <a:rPr lang="en" sz="1100"/>
              <a:t> para el proyecto AirLink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8f2cb100ea_0_32"/>
          <p:cNvSpPr txBox="1"/>
          <p:nvPr>
            <p:ph type="title"/>
          </p:nvPr>
        </p:nvSpPr>
        <p:spPr>
          <a:xfrm>
            <a:off x="675150" y="182075"/>
            <a:ext cx="6939600" cy="10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Documento de Proceso de Negocio As Is:</a:t>
            </a:r>
            <a:endParaRPr/>
          </a:p>
        </p:txBody>
      </p:sp>
      <p:pic>
        <p:nvPicPr>
          <p:cNvPr id="318" name="Google Shape;318;g38f2cb100ea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075" y="1086000"/>
            <a:ext cx="4923034" cy="2221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38f2cb100ea_0_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0326" y="1087690"/>
            <a:ext cx="4215600" cy="2218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38f2cb100ea_0_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24317" y="3228975"/>
            <a:ext cx="5495357" cy="191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8f2cb100ea_3_8"/>
          <p:cNvSpPr txBox="1"/>
          <p:nvPr>
            <p:ph type="title"/>
          </p:nvPr>
        </p:nvSpPr>
        <p:spPr>
          <a:xfrm>
            <a:off x="675150" y="182075"/>
            <a:ext cx="6939600" cy="1047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Documento de Proceso de Negocio To Be:</a:t>
            </a:r>
            <a:endParaRPr/>
          </a:p>
        </p:txBody>
      </p:sp>
      <p:pic>
        <p:nvPicPr>
          <p:cNvPr id="326" name="Google Shape;326;g38f2cb100ea_3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975" y="1092350"/>
            <a:ext cx="8056049" cy="422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nimalist Portfolio with Introduction by Slidesgo">
  <a:themeElements>
    <a:clrScheme name="Simple Light">
      <a:dk1>
        <a:srgbClr val="191919"/>
      </a:dk1>
      <a:lt1>
        <a:srgbClr val="F3F3F3"/>
      </a:lt1>
      <a:dk2>
        <a:srgbClr val="9A74D8"/>
      </a:dk2>
      <a:lt2>
        <a:srgbClr val="1E0E6A"/>
      </a:lt2>
      <a:accent1>
        <a:srgbClr val="B2B2E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